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56" r:id="rId2"/>
  </p:sldIdLst>
  <p:sldSz cx="25199975" cy="32399288"/>
  <p:notesSz cx="6858000" cy="9144000"/>
  <p:defaultTextStyle>
    <a:defPPr>
      <a:defRPr lang="es-ES"/>
    </a:defPPr>
    <a:lvl1pPr marL="0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1pPr>
    <a:lvl2pPr marL="1382208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2pPr>
    <a:lvl3pPr marL="2764417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3pPr>
    <a:lvl4pPr marL="4146626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4pPr>
    <a:lvl5pPr marL="5528834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5pPr>
    <a:lvl6pPr marL="6911043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6pPr>
    <a:lvl7pPr marL="8293251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7pPr>
    <a:lvl8pPr marL="9675460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8pPr>
    <a:lvl9pPr marL="11057669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4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>
        <p:scale>
          <a:sx n="26" d="100"/>
          <a:sy n="26" d="100"/>
        </p:scale>
        <p:origin x="1752" y="234"/>
      </p:cViewPr>
      <p:guideLst>
        <p:guide orient="horz" pos="10204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26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604F5-246C-43B8-B1C9-994496EC57D2}" type="datetimeFigureOut">
              <a:rPr lang="ca-ES" smtClean="0"/>
              <a:t>23/2/2021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F0459-1A80-42B5-BDA0-98C0113084D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312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302386"/>
            <a:ext cx="21419979" cy="1127975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7017128"/>
            <a:ext cx="18899981" cy="7822326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455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564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724962"/>
            <a:ext cx="5433745" cy="2745689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724962"/>
            <a:ext cx="15986234" cy="2745689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949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 userDrawn="1"/>
        </p:nvSpPr>
        <p:spPr>
          <a:xfrm>
            <a:off x="0" y="3825901"/>
            <a:ext cx="25199975" cy="285733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36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5442"/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261857" y="37158"/>
            <a:ext cx="3975277" cy="3900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13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929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077332"/>
            <a:ext cx="21734978" cy="13477201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1682033"/>
            <a:ext cx="21734978" cy="7087342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3893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8624810"/>
            <a:ext cx="10709989" cy="2055705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8624810"/>
            <a:ext cx="10709989" cy="2055705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3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724969"/>
            <a:ext cx="21734978" cy="626236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7942328"/>
            <a:ext cx="10660769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1834740"/>
            <a:ext cx="10660769" cy="17407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7942328"/>
            <a:ext cx="10713272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1834740"/>
            <a:ext cx="10713272" cy="17407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90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915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4295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4664905"/>
            <a:ext cx="12757487" cy="23024494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47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4664905"/>
            <a:ext cx="12757487" cy="23024494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538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724969"/>
            <a:ext cx="21734978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8624810"/>
            <a:ext cx="21734978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0029347"/>
            <a:ext cx="850499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319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889355" y="5053845"/>
            <a:ext cx="23400000" cy="10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600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1010445" y="807686"/>
            <a:ext cx="121721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Títol</a:t>
            </a:r>
            <a:r>
              <a:rPr lang="es-ES" sz="60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60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pòster</a:t>
            </a:r>
            <a:endParaRPr lang="es-ES" sz="60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010443" y="3260624"/>
            <a:ext cx="121721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Autors</a:t>
            </a:r>
            <a:endParaRPr lang="es-ES" sz="4000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4000" dirty="0" err="1"/>
              <a:t>Servei</a:t>
            </a:r>
            <a:endParaRPr lang="es-ES" sz="40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1189671" y="8777246"/>
            <a:ext cx="228895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  <a:endParaRPr lang="es-ES" sz="4000" dirty="0"/>
          </a:p>
        </p:txBody>
      </p:sp>
      <p:grpSp>
        <p:nvGrpSpPr>
          <p:cNvPr id="29" name="28 Grupo"/>
          <p:cNvGrpSpPr/>
          <p:nvPr/>
        </p:nvGrpSpPr>
        <p:grpSpPr>
          <a:xfrm>
            <a:off x="1010445" y="7235544"/>
            <a:ext cx="23136250" cy="1096747"/>
            <a:chOff x="1828803" y="8096968"/>
            <a:chExt cx="23136250" cy="1096747"/>
          </a:xfrm>
        </p:grpSpPr>
        <p:sp>
          <p:nvSpPr>
            <p:cNvPr id="12" name="CuadroTexto 11"/>
            <p:cNvSpPr txBox="1"/>
            <p:nvPr/>
          </p:nvSpPr>
          <p:spPr>
            <a:xfrm>
              <a:off x="1828803" y="8096968"/>
              <a:ext cx="592783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Introducció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19" name="18 Conector recto"/>
            <p:cNvCxnSpPr/>
            <p:nvPr/>
          </p:nvCxnSpPr>
          <p:spPr>
            <a:xfrm>
              <a:off x="1925053" y="9192127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27 Grupo"/>
          <p:cNvGrpSpPr/>
          <p:nvPr/>
        </p:nvGrpSpPr>
        <p:grpSpPr>
          <a:xfrm>
            <a:off x="1010445" y="11455324"/>
            <a:ext cx="23192397" cy="1200786"/>
            <a:chOff x="1828803" y="12765455"/>
            <a:chExt cx="23192397" cy="1200786"/>
          </a:xfrm>
        </p:grpSpPr>
        <p:sp>
          <p:nvSpPr>
            <p:cNvPr id="13" name="CuadroTexto 12"/>
            <p:cNvSpPr txBox="1"/>
            <p:nvPr/>
          </p:nvSpPr>
          <p:spPr>
            <a:xfrm>
              <a:off x="1828803" y="12765455"/>
              <a:ext cx="582328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Objectius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1" name="20 Conector recto"/>
            <p:cNvCxnSpPr/>
            <p:nvPr/>
          </p:nvCxnSpPr>
          <p:spPr>
            <a:xfrm>
              <a:off x="1981200" y="13964653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26 Grupo"/>
          <p:cNvGrpSpPr/>
          <p:nvPr/>
        </p:nvGrpSpPr>
        <p:grpSpPr>
          <a:xfrm>
            <a:off x="1010445" y="16112501"/>
            <a:ext cx="23135696" cy="1128917"/>
            <a:chOff x="1828803" y="18492719"/>
            <a:chExt cx="23135696" cy="1128917"/>
          </a:xfrm>
        </p:grpSpPr>
        <p:sp>
          <p:nvSpPr>
            <p:cNvPr id="14" name="CuadroTexto 13"/>
            <p:cNvSpPr txBox="1"/>
            <p:nvPr/>
          </p:nvSpPr>
          <p:spPr>
            <a:xfrm>
              <a:off x="1828803" y="18492719"/>
              <a:ext cx="582328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Mètodes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2" name="21 Conector recto"/>
            <p:cNvCxnSpPr/>
            <p:nvPr/>
          </p:nvCxnSpPr>
          <p:spPr>
            <a:xfrm>
              <a:off x="1924499" y="19620048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25 Grupo"/>
          <p:cNvGrpSpPr/>
          <p:nvPr/>
        </p:nvGrpSpPr>
        <p:grpSpPr>
          <a:xfrm>
            <a:off x="1010444" y="20870944"/>
            <a:ext cx="23098911" cy="1133385"/>
            <a:chOff x="1828802" y="27059437"/>
            <a:chExt cx="23098911" cy="1133385"/>
          </a:xfrm>
        </p:grpSpPr>
        <p:sp>
          <p:nvSpPr>
            <p:cNvPr id="15" name="CuadroTexto 14"/>
            <p:cNvSpPr txBox="1"/>
            <p:nvPr/>
          </p:nvSpPr>
          <p:spPr>
            <a:xfrm>
              <a:off x="1828802" y="27059437"/>
              <a:ext cx="582328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Resultats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3" name="22 Conector recto"/>
            <p:cNvCxnSpPr/>
            <p:nvPr/>
          </p:nvCxnSpPr>
          <p:spPr>
            <a:xfrm>
              <a:off x="1887713" y="28191234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24 Grupo"/>
          <p:cNvGrpSpPr/>
          <p:nvPr/>
        </p:nvGrpSpPr>
        <p:grpSpPr>
          <a:xfrm>
            <a:off x="1010443" y="27786119"/>
            <a:ext cx="23062126" cy="1118695"/>
            <a:chOff x="1828801" y="37064210"/>
            <a:chExt cx="23062126" cy="1118695"/>
          </a:xfrm>
        </p:grpSpPr>
        <p:sp>
          <p:nvSpPr>
            <p:cNvPr id="16" name="CuadroTexto 15"/>
            <p:cNvSpPr txBox="1"/>
            <p:nvPr/>
          </p:nvSpPr>
          <p:spPr>
            <a:xfrm>
              <a:off x="1828801" y="37064210"/>
              <a:ext cx="664143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Conclusions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4" name="23 Conector recto"/>
            <p:cNvCxnSpPr/>
            <p:nvPr/>
          </p:nvCxnSpPr>
          <p:spPr>
            <a:xfrm>
              <a:off x="1850927" y="38181317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ángulo 1"/>
          <p:cNvSpPr/>
          <p:nvPr/>
        </p:nvSpPr>
        <p:spPr>
          <a:xfrm>
            <a:off x="0" y="32219288"/>
            <a:ext cx="25200000" cy="18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a-ES"/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6916" y="666767"/>
            <a:ext cx="6488509" cy="1847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76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</TotalTime>
  <Words>10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18</cp:revision>
  <dcterms:created xsi:type="dcterms:W3CDTF">2017-07-05T13:18:19Z</dcterms:created>
  <dcterms:modified xsi:type="dcterms:W3CDTF">2021-02-23T11:26:06Z</dcterms:modified>
</cp:coreProperties>
</file>