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6" r:id="rId2"/>
  </p:sldIdLst>
  <p:sldSz cx="32399288" cy="43200638"/>
  <p:notesSz cx="6858000" cy="9144000"/>
  <p:defaultTextStyle>
    <a:defPPr>
      <a:defRPr lang="es-ES"/>
    </a:defPPr>
    <a:lvl1pPr marL="0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6">
          <p15:clr>
            <a:srgbClr val="A4A3A4"/>
          </p15:clr>
        </p15:guide>
        <p15:guide id="2" pos="102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94660"/>
  </p:normalViewPr>
  <p:slideViewPr>
    <p:cSldViewPr snapToGrid="0">
      <p:cViewPr varScale="1">
        <p:scale>
          <a:sx n="20" d="100"/>
          <a:sy n="20" d="100"/>
        </p:scale>
        <p:origin x="1716" y="90"/>
      </p:cViewPr>
      <p:guideLst>
        <p:guide orient="horz" pos="13606"/>
        <p:guide pos="1020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4" d="100"/>
          <a:sy n="94" d="100"/>
        </p:scale>
        <p:origin x="2676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1604F5-246C-43B8-B1C9-994496EC57D2}" type="datetimeFigureOut">
              <a:rPr lang="ca-ES" smtClean="0"/>
              <a:t>23/2/2021</a:t>
            </a:fld>
            <a:endParaRPr lang="ca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3F0459-1A80-42B5-BDA0-98C0113084DE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53126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/>
          <p:cNvSpPr/>
          <p:nvPr userDrawn="1"/>
        </p:nvSpPr>
        <p:spPr>
          <a:xfrm>
            <a:off x="0" y="5101389"/>
            <a:ext cx="32399288" cy="38099249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36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" name="Imagen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7241299" y="142574"/>
            <a:ext cx="5300564" cy="5015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791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8701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8988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9566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5168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88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8574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4788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6733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542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0277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7358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91747" y="1053827"/>
            <a:ext cx="8177819" cy="3294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ángulo 4"/>
          <p:cNvSpPr/>
          <p:nvPr/>
        </p:nvSpPr>
        <p:spPr>
          <a:xfrm>
            <a:off x="1828802" y="7026441"/>
            <a:ext cx="28775883" cy="1080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6000">
                <a:schemeClr val="bg1">
                  <a:lumMod val="5000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/>
          <p:cNvSpPr txBox="1"/>
          <p:nvPr/>
        </p:nvSpPr>
        <p:spPr>
          <a:xfrm>
            <a:off x="1828802" y="1294456"/>
            <a:ext cx="19250524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5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Títol</a:t>
            </a:r>
            <a:r>
              <a:rPr lang="es-ES" sz="85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85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pòster</a:t>
            </a:r>
            <a:endParaRPr lang="es-ES" sz="85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1828803" y="4619892"/>
            <a:ext cx="1925052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000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Autors</a:t>
            </a:r>
            <a:endParaRPr lang="es-ES" sz="5000" dirty="0" smtClean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sz="5000" dirty="0" err="1" smtClean="0"/>
              <a:t>Servei</a:t>
            </a:r>
            <a:endParaRPr lang="es-ES" sz="5000" dirty="0"/>
          </a:p>
        </p:txBody>
      </p:sp>
      <p:sp>
        <p:nvSpPr>
          <p:cNvPr id="17" name="CuadroTexto 16"/>
          <p:cNvSpPr txBox="1"/>
          <p:nvPr/>
        </p:nvSpPr>
        <p:spPr>
          <a:xfrm>
            <a:off x="2008029" y="9638671"/>
            <a:ext cx="275246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  <a:endParaRPr lang="es-ES" sz="4000" dirty="0"/>
          </a:p>
        </p:txBody>
      </p:sp>
      <p:grpSp>
        <p:nvGrpSpPr>
          <p:cNvPr id="29" name="28 Grupo"/>
          <p:cNvGrpSpPr/>
          <p:nvPr/>
        </p:nvGrpSpPr>
        <p:grpSpPr>
          <a:xfrm>
            <a:off x="1828803" y="8096968"/>
            <a:ext cx="28490776" cy="1246495"/>
            <a:chOff x="1828803" y="8096968"/>
            <a:chExt cx="28490776" cy="1246495"/>
          </a:xfrm>
        </p:grpSpPr>
        <p:sp>
          <p:nvSpPr>
            <p:cNvPr id="12" name="CuadroTexto 11"/>
            <p:cNvSpPr txBox="1"/>
            <p:nvPr/>
          </p:nvSpPr>
          <p:spPr>
            <a:xfrm>
              <a:off x="1828803" y="8096968"/>
              <a:ext cx="5927831" cy="1246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7500" dirty="0" err="1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Introducció</a:t>
              </a:r>
              <a:endParaRPr lang="es-ES" sz="7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19" name="18 Conector recto"/>
            <p:cNvCxnSpPr/>
            <p:nvPr/>
          </p:nvCxnSpPr>
          <p:spPr>
            <a:xfrm>
              <a:off x="1925053" y="9192127"/>
              <a:ext cx="28394526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27 Grupo"/>
          <p:cNvGrpSpPr/>
          <p:nvPr/>
        </p:nvGrpSpPr>
        <p:grpSpPr>
          <a:xfrm>
            <a:off x="1828803" y="12765455"/>
            <a:ext cx="28546923" cy="1246495"/>
            <a:chOff x="1828803" y="12765455"/>
            <a:chExt cx="28546923" cy="1246495"/>
          </a:xfrm>
        </p:grpSpPr>
        <p:sp>
          <p:nvSpPr>
            <p:cNvPr id="13" name="CuadroTexto 12"/>
            <p:cNvSpPr txBox="1"/>
            <p:nvPr/>
          </p:nvSpPr>
          <p:spPr>
            <a:xfrm>
              <a:off x="1828803" y="12765455"/>
              <a:ext cx="5823282" cy="1246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7500" dirty="0" err="1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Objectius</a:t>
              </a:r>
              <a:endParaRPr lang="es-ES" sz="75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21" name="20 Conector recto"/>
            <p:cNvCxnSpPr/>
            <p:nvPr/>
          </p:nvCxnSpPr>
          <p:spPr>
            <a:xfrm>
              <a:off x="1981200" y="13964653"/>
              <a:ext cx="28394526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26 Grupo"/>
          <p:cNvGrpSpPr/>
          <p:nvPr/>
        </p:nvGrpSpPr>
        <p:grpSpPr>
          <a:xfrm>
            <a:off x="1828803" y="18492719"/>
            <a:ext cx="28490222" cy="1246495"/>
            <a:chOff x="1828803" y="18492719"/>
            <a:chExt cx="28490222" cy="1246495"/>
          </a:xfrm>
        </p:grpSpPr>
        <p:sp>
          <p:nvSpPr>
            <p:cNvPr id="14" name="CuadroTexto 13"/>
            <p:cNvSpPr txBox="1"/>
            <p:nvPr/>
          </p:nvSpPr>
          <p:spPr>
            <a:xfrm>
              <a:off x="1828803" y="18492719"/>
              <a:ext cx="5823282" cy="1246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7500" dirty="0" err="1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Mètodes</a:t>
              </a:r>
              <a:endParaRPr lang="es-ES" sz="75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22" name="21 Conector recto"/>
            <p:cNvCxnSpPr/>
            <p:nvPr/>
          </p:nvCxnSpPr>
          <p:spPr>
            <a:xfrm>
              <a:off x="1924499" y="19620048"/>
              <a:ext cx="28394526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25 Grupo"/>
          <p:cNvGrpSpPr/>
          <p:nvPr/>
        </p:nvGrpSpPr>
        <p:grpSpPr>
          <a:xfrm>
            <a:off x="1828802" y="27059437"/>
            <a:ext cx="28453437" cy="1246495"/>
            <a:chOff x="1828802" y="27059437"/>
            <a:chExt cx="28453437" cy="1246495"/>
          </a:xfrm>
        </p:grpSpPr>
        <p:sp>
          <p:nvSpPr>
            <p:cNvPr id="15" name="CuadroTexto 14"/>
            <p:cNvSpPr txBox="1"/>
            <p:nvPr/>
          </p:nvSpPr>
          <p:spPr>
            <a:xfrm>
              <a:off x="1828802" y="27059437"/>
              <a:ext cx="5823282" cy="1246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7500" dirty="0" err="1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Resultats</a:t>
              </a:r>
              <a:endParaRPr lang="es-ES" sz="75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23" name="22 Conector recto"/>
            <p:cNvCxnSpPr/>
            <p:nvPr/>
          </p:nvCxnSpPr>
          <p:spPr>
            <a:xfrm>
              <a:off x="1887713" y="28191234"/>
              <a:ext cx="28394526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24 Grupo"/>
          <p:cNvGrpSpPr/>
          <p:nvPr/>
        </p:nvGrpSpPr>
        <p:grpSpPr>
          <a:xfrm>
            <a:off x="1828801" y="37064210"/>
            <a:ext cx="28416652" cy="1246495"/>
            <a:chOff x="1828801" y="37064210"/>
            <a:chExt cx="28416652" cy="1246495"/>
          </a:xfrm>
        </p:grpSpPr>
        <p:sp>
          <p:nvSpPr>
            <p:cNvPr id="16" name="CuadroTexto 15"/>
            <p:cNvSpPr txBox="1"/>
            <p:nvPr/>
          </p:nvSpPr>
          <p:spPr>
            <a:xfrm>
              <a:off x="1828801" y="37064210"/>
              <a:ext cx="6641431" cy="1246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7500" dirty="0" err="1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Conclusions</a:t>
              </a:r>
              <a:endParaRPr lang="es-ES" sz="75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24" name="23 Conector recto"/>
            <p:cNvCxnSpPr/>
            <p:nvPr/>
          </p:nvCxnSpPr>
          <p:spPr>
            <a:xfrm>
              <a:off x="1850927" y="38181317"/>
              <a:ext cx="28394526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ectángulo 1"/>
          <p:cNvSpPr/>
          <p:nvPr/>
        </p:nvSpPr>
        <p:spPr>
          <a:xfrm>
            <a:off x="0" y="43020638"/>
            <a:ext cx="32399288" cy="180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734761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142</TotalTime>
  <Words>10</Words>
  <Application>Microsoft Office PowerPoint</Application>
  <PresentationFormat>Personalizado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Martori Torres, Manel</dc:creator>
  <cp:lastModifiedBy>Martori Torres, Manel</cp:lastModifiedBy>
  <cp:revision>9</cp:revision>
  <dcterms:created xsi:type="dcterms:W3CDTF">2017-07-05T13:18:19Z</dcterms:created>
  <dcterms:modified xsi:type="dcterms:W3CDTF">2021-02-23T10:35:28Z</dcterms:modified>
</cp:coreProperties>
</file>