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handoutMasterIdLst>
    <p:handoutMasterId r:id="rId3"/>
  </p:handoutMasterIdLst>
  <p:sldIdLst>
    <p:sldId id="256" r:id="rId2"/>
  </p:sldIdLst>
  <p:sldSz cx="25199975" cy="32399288"/>
  <p:notesSz cx="6858000" cy="9144000"/>
  <p:defaultTextStyle>
    <a:defPPr>
      <a:defRPr lang="es-ES"/>
    </a:defPPr>
    <a:lvl1pPr marL="0" algn="l" defTabSz="2764417" rtl="0" eaLnBrk="1" latinLnBrk="0" hangingPunct="1">
      <a:defRPr sz="5442" kern="1200">
        <a:solidFill>
          <a:schemeClr val="tx1"/>
        </a:solidFill>
        <a:latin typeface="+mn-lt"/>
        <a:ea typeface="+mn-ea"/>
        <a:cs typeface="+mn-cs"/>
      </a:defRPr>
    </a:lvl1pPr>
    <a:lvl2pPr marL="1382208" algn="l" defTabSz="2764417" rtl="0" eaLnBrk="1" latinLnBrk="0" hangingPunct="1">
      <a:defRPr sz="5442" kern="1200">
        <a:solidFill>
          <a:schemeClr val="tx1"/>
        </a:solidFill>
        <a:latin typeface="+mn-lt"/>
        <a:ea typeface="+mn-ea"/>
        <a:cs typeface="+mn-cs"/>
      </a:defRPr>
    </a:lvl2pPr>
    <a:lvl3pPr marL="2764417" algn="l" defTabSz="2764417" rtl="0" eaLnBrk="1" latinLnBrk="0" hangingPunct="1">
      <a:defRPr sz="5442" kern="1200">
        <a:solidFill>
          <a:schemeClr val="tx1"/>
        </a:solidFill>
        <a:latin typeface="+mn-lt"/>
        <a:ea typeface="+mn-ea"/>
        <a:cs typeface="+mn-cs"/>
      </a:defRPr>
    </a:lvl3pPr>
    <a:lvl4pPr marL="4146626" algn="l" defTabSz="2764417" rtl="0" eaLnBrk="1" latinLnBrk="0" hangingPunct="1">
      <a:defRPr sz="5442" kern="1200">
        <a:solidFill>
          <a:schemeClr val="tx1"/>
        </a:solidFill>
        <a:latin typeface="+mn-lt"/>
        <a:ea typeface="+mn-ea"/>
        <a:cs typeface="+mn-cs"/>
      </a:defRPr>
    </a:lvl4pPr>
    <a:lvl5pPr marL="5528834" algn="l" defTabSz="2764417" rtl="0" eaLnBrk="1" latinLnBrk="0" hangingPunct="1">
      <a:defRPr sz="5442" kern="1200">
        <a:solidFill>
          <a:schemeClr val="tx1"/>
        </a:solidFill>
        <a:latin typeface="+mn-lt"/>
        <a:ea typeface="+mn-ea"/>
        <a:cs typeface="+mn-cs"/>
      </a:defRPr>
    </a:lvl5pPr>
    <a:lvl6pPr marL="6911043" algn="l" defTabSz="2764417" rtl="0" eaLnBrk="1" latinLnBrk="0" hangingPunct="1">
      <a:defRPr sz="5442" kern="1200">
        <a:solidFill>
          <a:schemeClr val="tx1"/>
        </a:solidFill>
        <a:latin typeface="+mn-lt"/>
        <a:ea typeface="+mn-ea"/>
        <a:cs typeface="+mn-cs"/>
      </a:defRPr>
    </a:lvl6pPr>
    <a:lvl7pPr marL="8293251" algn="l" defTabSz="2764417" rtl="0" eaLnBrk="1" latinLnBrk="0" hangingPunct="1">
      <a:defRPr sz="5442" kern="1200">
        <a:solidFill>
          <a:schemeClr val="tx1"/>
        </a:solidFill>
        <a:latin typeface="+mn-lt"/>
        <a:ea typeface="+mn-ea"/>
        <a:cs typeface="+mn-cs"/>
      </a:defRPr>
    </a:lvl7pPr>
    <a:lvl8pPr marL="9675460" algn="l" defTabSz="2764417" rtl="0" eaLnBrk="1" latinLnBrk="0" hangingPunct="1">
      <a:defRPr sz="5442" kern="1200">
        <a:solidFill>
          <a:schemeClr val="tx1"/>
        </a:solidFill>
        <a:latin typeface="+mn-lt"/>
        <a:ea typeface="+mn-ea"/>
        <a:cs typeface="+mn-cs"/>
      </a:defRPr>
    </a:lvl8pPr>
    <a:lvl9pPr marL="11057669" algn="l" defTabSz="2764417" rtl="0" eaLnBrk="1" latinLnBrk="0" hangingPunct="1">
      <a:defRPr sz="5442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0204" userDrawn="1">
          <p15:clr>
            <a:srgbClr val="A4A3A4"/>
          </p15:clr>
        </p15:guide>
        <p15:guide id="2" pos="7937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25" autoAdjust="0"/>
    <p:restoredTop sz="94660"/>
  </p:normalViewPr>
  <p:slideViewPr>
    <p:cSldViewPr snapToGrid="0">
      <p:cViewPr>
        <p:scale>
          <a:sx n="26" d="100"/>
          <a:sy n="26" d="100"/>
        </p:scale>
        <p:origin x="1752" y="234"/>
      </p:cViewPr>
      <p:guideLst>
        <p:guide orient="horz" pos="10204"/>
        <p:guide pos="7937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94" d="100"/>
          <a:sy n="94" d="100"/>
        </p:scale>
        <p:origin x="2676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handoutMaster" Target="handoutMasters/handout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a-ES"/>
          </a:p>
        </p:txBody>
      </p:sp>
      <p:sp>
        <p:nvSpPr>
          <p:cNvPr id="3" name="Marcador de fech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51604F5-246C-43B8-B1C9-994496EC57D2}" type="datetimeFigureOut">
              <a:rPr lang="ca-ES" smtClean="0"/>
              <a:t>23/2/2021</a:t>
            </a:fld>
            <a:endParaRPr lang="ca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a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E3F0459-1A80-42B5-BDA0-98C0113084DE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28531264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89998" y="5302386"/>
            <a:ext cx="21419979" cy="11279752"/>
          </a:xfrm>
        </p:spPr>
        <p:txBody>
          <a:bodyPr anchor="b"/>
          <a:lstStyle>
            <a:lvl1pPr algn="ctr">
              <a:defRPr sz="16535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149997" y="17017128"/>
            <a:ext cx="18899981" cy="7822326"/>
          </a:xfrm>
        </p:spPr>
        <p:txBody>
          <a:bodyPr/>
          <a:lstStyle>
            <a:lvl1pPr marL="0" indent="0" algn="ctr">
              <a:buNone/>
              <a:defRPr sz="6614"/>
            </a:lvl1pPr>
            <a:lvl2pPr marL="1259997" indent="0" algn="ctr">
              <a:buNone/>
              <a:defRPr sz="5512"/>
            </a:lvl2pPr>
            <a:lvl3pPr marL="2519995" indent="0" algn="ctr">
              <a:buNone/>
              <a:defRPr sz="4961"/>
            </a:lvl3pPr>
            <a:lvl4pPr marL="3779992" indent="0" algn="ctr">
              <a:buNone/>
              <a:defRPr sz="4409"/>
            </a:lvl4pPr>
            <a:lvl5pPr marL="5039990" indent="0" algn="ctr">
              <a:buNone/>
              <a:defRPr sz="4409"/>
            </a:lvl5pPr>
            <a:lvl6pPr marL="6299987" indent="0" algn="ctr">
              <a:buNone/>
              <a:defRPr sz="4409"/>
            </a:lvl6pPr>
            <a:lvl7pPr marL="7559985" indent="0" algn="ctr">
              <a:buNone/>
              <a:defRPr sz="4409"/>
            </a:lvl7pPr>
            <a:lvl8pPr marL="8819982" indent="0" algn="ctr">
              <a:buNone/>
              <a:defRPr sz="4409"/>
            </a:lvl8pPr>
            <a:lvl9pPr marL="10079980" indent="0" algn="ctr">
              <a:buNone/>
              <a:defRPr sz="4409"/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379A7B-3210-48B3-ACA9-C671966B196E}" type="datetimeFigureOut">
              <a:rPr lang="es-ES" smtClean="0"/>
              <a:pPr/>
              <a:t>23/02/2021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9F15B4-9988-4D09-81AD-FAF7731FCAAB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804555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379A7B-3210-48B3-ACA9-C671966B196E}" type="datetimeFigureOut">
              <a:rPr lang="es-ES" smtClean="0"/>
              <a:pPr/>
              <a:t>23/02/2021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9F15B4-9988-4D09-81AD-FAF7731FCAAB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956409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8033733" y="1724962"/>
            <a:ext cx="5433745" cy="27456899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732500" y="1724962"/>
            <a:ext cx="15986234" cy="27456899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379A7B-3210-48B3-ACA9-C671966B196E}" type="datetimeFigureOut">
              <a:rPr lang="es-ES" smtClean="0"/>
              <a:pPr/>
              <a:t>23/02/2021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9F15B4-9988-4D09-81AD-FAF7731FCAAB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5094960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ángulo 10"/>
          <p:cNvSpPr/>
          <p:nvPr userDrawn="1"/>
        </p:nvSpPr>
        <p:spPr>
          <a:xfrm>
            <a:off x="0" y="3825901"/>
            <a:ext cx="25199975" cy="28573387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95000"/>
                </a:schemeClr>
              </a:gs>
              <a:gs pos="36000">
                <a:schemeClr val="bg1">
                  <a:lumMod val="95000"/>
                </a:schemeClr>
              </a:gs>
              <a:gs pos="100000">
                <a:schemeClr val="bg1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5442"/>
          </a:p>
        </p:txBody>
      </p:sp>
      <p:pic>
        <p:nvPicPr>
          <p:cNvPr id="3" name="Imagen 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21261857" y="37158"/>
            <a:ext cx="3975277" cy="39009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71352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379A7B-3210-48B3-ACA9-C671966B196E}" type="datetimeFigureOut">
              <a:rPr lang="es-ES" smtClean="0"/>
              <a:pPr/>
              <a:t>23/02/2021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9F15B4-9988-4D09-81AD-FAF7731FCAAB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892934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19375" y="8077332"/>
            <a:ext cx="21734978" cy="13477201"/>
          </a:xfrm>
        </p:spPr>
        <p:txBody>
          <a:bodyPr anchor="b"/>
          <a:lstStyle>
            <a:lvl1pPr>
              <a:defRPr sz="16535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19375" y="21682033"/>
            <a:ext cx="21734978" cy="7087342"/>
          </a:xfrm>
        </p:spPr>
        <p:txBody>
          <a:bodyPr/>
          <a:lstStyle>
            <a:lvl1pPr marL="0" indent="0">
              <a:buNone/>
              <a:defRPr sz="6614">
                <a:solidFill>
                  <a:schemeClr val="tx1"/>
                </a:solidFill>
              </a:defRPr>
            </a:lvl1pPr>
            <a:lvl2pPr marL="1259997" indent="0">
              <a:buNone/>
              <a:defRPr sz="5512">
                <a:solidFill>
                  <a:schemeClr val="tx1">
                    <a:tint val="75000"/>
                  </a:schemeClr>
                </a:solidFill>
              </a:defRPr>
            </a:lvl2pPr>
            <a:lvl3pPr marL="2519995" indent="0">
              <a:buNone/>
              <a:defRPr sz="4961">
                <a:solidFill>
                  <a:schemeClr val="tx1">
                    <a:tint val="75000"/>
                  </a:schemeClr>
                </a:solidFill>
              </a:defRPr>
            </a:lvl3pPr>
            <a:lvl4pPr marL="3779992" indent="0">
              <a:buNone/>
              <a:defRPr sz="4409">
                <a:solidFill>
                  <a:schemeClr val="tx1">
                    <a:tint val="75000"/>
                  </a:schemeClr>
                </a:solidFill>
              </a:defRPr>
            </a:lvl4pPr>
            <a:lvl5pPr marL="5039990" indent="0">
              <a:buNone/>
              <a:defRPr sz="4409">
                <a:solidFill>
                  <a:schemeClr val="tx1">
                    <a:tint val="75000"/>
                  </a:schemeClr>
                </a:solidFill>
              </a:defRPr>
            </a:lvl5pPr>
            <a:lvl6pPr marL="6299987" indent="0">
              <a:buNone/>
              <a:defRPr sz="4409">
                <a:solidFill>
                  <a:schemeClr val="tx1">
                    <a:tint val="75000"/>
                  </a:schemeClr>
                </a:solidFill>
              </a:defRPr>
            </a:lvl6pPr>
            <a:lvl7pPr marL="7559985" indent="0">
              <a:buNone/>
              <a:defRPr sz="4409">
                <a:solidFill>
                  <a:schemeClr val="tx1">
                    <a:tint val="75000"/>
                  </a:schemeClr>
                </a:solidFill>
              </a:defRPr>
            </a:lvl7pPr>
            <a:lvl8pPr marL="8819982" indent="0">
              <a:buNone/>
              <a:defRPr sz="4409">
                <a:solidFill>
                  <a:schemeClr val="tx1">
                    <a:tint val="75000"/>
                  </a:schemeClr>
                </a:solidFill>
              </a:defRPr>
            </a:lvl8pPr>
            <a:lvl9pPr marL="10079980" indent="0">
              <a:buNone/>
              <a:defRPr sz="4409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379A7B-3210-48B3-ACA9-C671966B196E}" type="datetimeFigureOut">
              <a:rPr lang="es-ES" smtClean="0"/>
              <a:pPr/>
              <a:t>23/02/2021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9F15B4-9988-4D09-81AD-FAF7731FCAAB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538939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732498" y="8624810"/>
            <a:ext cx="10709989" cy="20557051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757488" y="8624810"/>
            <a:ext cx="10709989" cy="20557051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379A7B-3210-48B3-ACA9-C671966B196E}" type="datetimeFigureOut">
              <a:rPr lang="es-ES" smtClean="0"/>
              <a:pPr/>
              <a:t>23/02/2021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9F15B4-9988-4D09-81AD-FAF7731FCAAB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95367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35781" y="1724969"/>
            <a:ext cx="21734978" cy="626236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35783" y="7942328"/>
            <a:ext cx="10660769" cy="3892412"/>
          </a:xfrm>
        </p:spPr>
        <p:txBody>
          <a:bodyPr anchor="b"/>
          <a:lstStyle>
            <a:lvl1pPr marL="0" indent="0">
              <a:buNone/>
              <a:defRPr sz="6614" b="1"/>
            </a:lvl1pPr>
            <a:lvl2pPr marL="1259997" indent="0">
              <a:buNone/>
              <a:defRPr sz="5512" b="1"/>
            </a:lvl2pPr>
            <a:lvl3pPr marL="2519995" indent="0">
              <a:buNone/>
              <a:defRPr sz="4961" b="1"/>
            </a:lvl3pPr>
            <a:lvl4pPr marL="3779992" indent="0">
              <a:buNone/>
              <a:defRPr sz="4409" b="1"/>
            </a:lvl4pPr>
            <a:lvl5pPr marL="5039990" indent="0">
              <a:buNone/>
              <a:defRPr sz="4409" b="1"/>
            </a:lvl5pPr>
            <a:lvl6pPr marL="6299987" indent="0">
              <a:buNone/>
              <a:defRPr sz="4409" b="1"/>
            </a:lvl6pPr>
            <a:lvl7pPr marL="7559985" indent="0">
              <a:buNone/>
              <a:defRPr sz="4409" b="1"/>
            </a:lvl7pPr>
            <a:lvl8pPr marL="8819982" indent="0">
              <a:buNone/>
              <a:defRPr sz="4409" b="1"/>
            </a:lvl8pPr>
            <a:lvl9pPr marL="10079980" indent="0">
              <a:buNone/>
              <a:defRPr sz="4409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735783" y="11834740"/>
            <a:ext cx="10660769" cy="1740712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2757489" y="7942328"/>
            <a:ext cx="10713272" cy="3892412"/>
          </a:xfrm>
        </p:spPr>
        <p:txBody>
          <a:bodyPr anchor="b"/>
          <a:lstStyle>
            <a:lvl1pPr marL="0" indent="0">
              <a:buNone/>
              <a:defRPr sz="6614" b="1"/>
            </a:lvl1pPr>
            <a:lvl2pPr marL="1259997" indent="0">
              <a:buNone/>
              <a:defRPr sz="5512" b="1"/>
            </a:lvl2pPr>
            <a:lvl3pPr marL="2519995" indent="0">
              <a:buNone/>
              <a:defRPr sz="4961" b="1"/>
            </a:lvl3pPr>
            <a:lvl4pPr marL="3779992" indent="0">
              <a:buNone/>
              <a:defRPr sz="4409" b="1"/>
            </a:lvl4pPr>
            <a:lvl5pPr marL="5039990" indent="0">
              <a:buNone/>
              <a:defRPr sz="4409" b="1"/>
            </a:lvl5pPr>
            <a:lvl6pPr marL="6299987" indent="0">
              <a:buNone/>
              <a:defRPr sz="4409" b="1"/>
            </a:lvl6pPr>
            <a:lvl7pPr marL="7559985" indent="0">
              <a:buNone/>
              <a:defRPr sz="4409" b="1"/>
            </a:lvl7pPr>
            <a:lvl8pPr marL="8819982" indent="0">
              <a:buNone/>
              <a:defRPr sz="4409" b="1"/>
            </a:lvl8pPr>
            <a:lvl9pPr marL="10079980" indent="0">
              <a:buNone/>
              <a:defRPr sz="4409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2757489" y="11834740"/>
            <a:ext cx="10713272" cy="1740712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379A7B-3210-48B3-ACA9-C671966B196E}" type="datetimeFigureOut">
              <a:rPr lang="es-ES" smtClean="0"/>
              <a:pPr/>
              <a:t>23/02/2021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9F15B4-9988-4D09-81AD-FAF7731FCAAB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649092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379A7B-3210-48B3-ACA9-C671966B196E}" type="datetimeFigureOut">
              <a:rPr lang="es-ES" smtClean="0"/>
              <a:pPr/>
              <a:t>23/02/2021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9F15B4-9988-4D09-81AD-FAF7731FCAAB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249159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379A7B-3210-48B3-ACA9-C671966B196E}" type="datetimeFigureOut">
              <a:rPr lang="es-ES" smtClean="0"/>
              <a:pPr/>
              <a:t>23/02/2021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9F15B4-9988-4D09-81AD-FAF7731FCAAB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742958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35780" y="2159952"/>
            <a:ext cx="8127648" cy="7559834"/>
          </a:xfrm>
        </p:spPr>
        <p:txBody>
          <a:bodyPr anchor="b"/>
          <a:lstStyle>
            <a:lvl1pPr>
              <a:defRPr sz="8819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13272" y="4664905"/>
            <a:ext cx="12757487" cy="23024494"/>
          </a:xfrm>
        </p:spPr>
        <p:txBody>
          <a:bodyPr/>
          <a:lstStyle>
            <a:lvl1pPr>
              <a:defRPr sz="8819"/>
            </a:lvl1pPr>
            <a:lvl2pPr>
              <a:defRPr sz="7717"/>
            </a:lvl2pPr>
            <a:lvl3pPr>
              <a:defRPr sz="6614"/>
            </a:lvl3pPr>
            <a:lvl4pPr>
              <a:defRPr sz="5512"/>
            </a:lvl4pPr>
            <a:lvl5pPr>
              <a:defRPr sz="5512"/>
            </a:lvl5pPr>
            <a:lvl6pPr>
              <a:defRPr sz="5512"/>
            </a:lvl6pPr>
            <a:lvl7pPr>
              <a:defRPr sz="5512"/>
            </a:lvl7pPr>
            <a:lvl8pPr>
              <a:defRPr sz="5512"/>
            </a:lvl8pPr>
            <a:lvl9pPr>
              <a:defRPr sz="5512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35780" y="9719786"/>
            <a:ext cx="8127648" cy="18007107"/>
          </a:xfrm>
        </p:spPr>
        <p:txBody>
          <a:bodyPr/>
          <a:lstStyle>
            <a:lvl1pPr marL="0" indent="0">
              <a:buNone/>
              <a:defRPr sz="4409"/>
            </a:lvl1pPr>
            <a:lvl2pPr marL="1259997" indent="0">
              <a:buNone/>
              <a:defRPr sz="3858"/>
            </a:lvl2pPr>
            <a:lvl3pPr marL="2519995" indent="0">
              <a:buNone/>
              <a:defRPr sz="3307"/>
            </a:lvl3pPr>
            <a:lvl4pPr marL="3779992" indent="0">
              <a:buNone/>
              <a:defRPr sz="2756"/>
            </a:lvl4pPr>
            <a:lvl5pPr marL="5039990" indent="0">
              <a:buNone/>
              <a:defRPr sz="2756"/>
            </a:lvl5pPr>
            <a:lvl6pPr marL="6299987" indent="0">
              <a:buNone/>
              <a:defRPr sz="2756"/>
            </a:lvl6pPr>
            <a:lvl7pPr marL="7559985" indent="0">
              <a:buNone/>
              <a:defRPr sz="2756"/>
            </a:lvl7pPr>
            <a:lvl8pPr marL="8819982" indent="0">
              <a:buNone/>
              <a:defRPr sz="2756"/>
            </a:lvl8pPr>
            <a:lvl9pPr marL="10079980" indent="0">
              <a:buNone/>
              <a:defRPr sz="2756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379A7B-3210-48B3-ACA9-C671966B196E}" type="datetimeFigureOut">
              <a:rPr lang="es-ES" smtClean="0"/>
              <a:pPr/>
              <a:t>23/02/2021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9F15B4-9988-4D09-81AD-FAF7731FCAAB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304754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35780" y="2159952"/>
            <a:ext cx="8127648" cy="7559834"/>
          </a:xfrm>
        </p:spPr>
        <p:txBody>
          <a:bodyPr anchor="b"/>
          <a:lstStyle>
            <a:lvl1pPr>
              <a:defRPr sz="8819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0713272" y="4664905"/>
            <a:ext cx="12757487" cy="23024494"/>
          </a:xfrm>
        </p:spPr>
        <p:txBody>
          <a:bodyPr anchor="t"/>
          <a:lstStyle>
            <a:lvl1pPr marL="0" indent="0">
              <a:buNone/>
              <a:defRPr sz="8819"/>
            </a:lvl1pPr>
            <a:lvl2pPr marL="1259997" indent="0">
              <a:buNone/>
              <a:defRPr sz="7717"/>
            </a:lvl2pPr>
            <a:lvl3pPr marL="2519995" indent="0">
              <a:buNone/>
              <a:defRPr sz="6614"/>
            </a:lvl3pPr>
            <a:lvl4pPr marL="3779992" indent="0">
              <a:buNone/>
              <a:defRPr sz="5512"/>
            </a:lvl4pPr>
            <a:lvl5pPr marL="5039990" indent="0">
              <a:buNone/>
              <a:defRPr sz="5512"/>
            </a:lvl5pPr>
            <a:lvl6pPr marL="6299987" indent="0">
              <a:buNone/>
              <a:defRPr sz="5512"/>
            </a:lvl6pPr>
            <a:lvl7pPr marL="7559985" indent="0">
              <a:buNone/>
              <a:defRPr sz="5512"/>
            </a:lvl7pPr>
            <a:lvl8pPr marL="8819982" indent="0">
              <a:buNone/>
              <a:defRPr sz="5512"/>
            </a:lvl8pPr>
            <a:lvl9pPr marL="10079980" indent="0">
              <a:buNone/>
              <a:defRPr sz="5512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35780" y="9719786"/>
            <a:ext cx="8127648" cy="18007107"/>
          </a:xfrm>
        </p:spPr>
        <p:txBody>
          <a:bodyPr/>
          <a:lstStyle>
            <a:lvl1pPr marL="0" indent="0">
              <a:buNone/>
              <a:defRPr sz="4409"/>
            </a:lvl1pPr>
            <a:lvl2pPr marL="1259997" indent="0">
              <a:buNone/>
              <a:defRPr sz="3858"/>
            </a:lvl2pPr>
            <a:lvl3pPr marL="2519995" indent="0">
              <a:buNone/>
              <a:defRPr sz="3307"/>
            </a:lvl3pPr>
            <a:lvl4pPr marL="3779992" indent="0">
              <a:buNone/>
              <a:defRPr sz="2756"/>
            </a:lvl4pPr>
            <a:lvl5pPr marL="5039990" indent="0">
              <a:buNone/>
              <a:defRPr sz="2756"/>
            </a:lvl5pPr>
            <a:lvl6pPr marL="6299987" indent="0">
              <a:buNone/>
              <a:defRPr sz="2756"/>
            </a:lvl6pPr>
            <a:lvl7pPr marL="7559985" indent="0">
              <a:buNone/>
              <a:defRPr sz="2756"/>
            </a:lvl7pPr>
            <a:lvl8pPr marL="8819982" indent="0">
              <a:buNone/>
              <a:defRPr sz="2756"/>
            </a:lvl8pPr>
            <a:lvl9pPr marL="10079980" indent="0">
              <a:buNone/>
              <a:defRPr sz="2756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379A7B-3210-48B3-ACA9-C671966B196E}" type="datetimeFigureOut">
              <a:rPr lang="es-ES" smtClean="0"/>
              <a:pPr/>
              <a:t>23/02/2021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9F15B4-9988-4D09-81AD-FAF7731FCAAB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453862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32499" y="1724969"/>
            <a:ext cx="21734978" cy="626236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32499" y="8624810"/>
            <a:ext cx="21734978" cy="2055705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732498" y="30029347"/>
            <a:ext cx="5669994" cy="17249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30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379A7B-3210-48B3-ACA9-C671966B196E}" type="datetimeFigureOut">
              <a:rPr lang="es-ES" smtClean="0"/>
              <a:pPr/>
              <a:t>23/02/2021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347492" y="30029347"/>
            <a:ext cx="8504992" cy="17249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30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7797483" y="30029347"/>
            <a:ext cx="5669994" cy="17249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30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9F15B4-9988-4D09-81AD-FAF7731FCAAB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731956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</p:sldLayoutIdLst>
  <p:txStyles>
    <p:titleStyle>
      <a:lvl1pPr algn="l" defTabSz="2519995" rtl="0" eaLnBrk="1" latinLnBrk="0" hangingPunct="1">
        <a:lnSpc>
          <a:spcPct val="90000"/>
        </a:lnSpc>
        <a:spcBef>
          <a:spcPct val="0"/>
        </a:spcBef>
        <a:buNone/>
        <a:defRPr sz="12126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629999" indent="-629999" algn="l" defTabSz="2519995" rtl="0" eaLnBrk="1" latinLnBrk="0" hangingPunct="1">
        <a:lnSpc>
          <a:spcPct val="90000"/>
        </a:lnSpc>
        <a:spcBef>
          <a:spcPts val="2756"/>
        </a:spcBef>
        <a:buFont typeface="Arial" panose="020B0604020202020204" pitchFamily="34" charset="0"/>
        <a:buChar char="•"/>
        <a:defRPr sz="7717" kern="1200">
          <a:solidFill>
            <a:schemeClr val="tx1"/>
          </a:solidFill>
          <a:latin typeface="+mn-lt"/>
          <a:ea typeface="+mn-ea"/>
          <a:cs typeface="+mn-cs"/>
        </a:defRPr>
      </a:lvl1pPr>
      <a:lvl2pPr marL="1889996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6614" kern="1200">
          <a:solidFill>
            <a:schemeClr val="tx1"/>
          </a:solidFill>
          <a:latin typeface="+mn-lt"/>
          <a:ea typeface="+mn-ea"/>
          <a:cs typeface="+mn-cs"/>
        </a:defRPr>
      </a:lvl2pPr>
      <a:lvl3pPr marL="3149994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5512" kern="1200">
          <a:solidFill>
            <a:schemeClr val="tx1"/>
          </a:solidFill>
          <a:latin typeface="+mn-lt"/>
          <a:ea typeface="+mn-ea"/>
          <a:cs typeface="+mn-cs"/>
        </a:defRPr>
      </a:lvl3pPr>
      <a:lvl4pPr marL="4409991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4961" kern="1200">
          <a:solidFill>
            <a:schemeClr val="tx1"/>
          </a:solidFill>
          <a:latin typeface="+mn-lt"/>
          <a:ea typeface="+mn-ea"/>
          <a:cs typeface="+mn-cs"/>
        </a:defRPr>
      </a:lvl4pPr>
      <a:lvl5pPr marL="5669989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4961" kern="1200">
          <a:solidFill>
            <a:schemeClr val="tx1"/>
          </a:solidFill>
          <a:latin typeface="+mn-lt"/>
          <a:ea typeface="+mn-ea"/>
          <a:cs typeface="+mn-cs"/>
        </a:defRPr>
      </a:lvl5pPr>
      <a:lvl6pPr marL="6929986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4961" kern="1200">
          <a:solidFill>
            <a:schemeClr val="tx1"/>
          </a:solidFill>
          <a:latin typeface="+mn-lt"/>
          <a:ea typeface="+mn-ea"/>
          <a:cs typeface="+mn-cs"/>
        </a:defRPr>
      </a:lvl6pPr>
      <a:lvl7pPr marL="8189984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4961" kern="1200">
          <a:solidFill>
            <a:schemeClr val="tx1"/>
          </a:solidFill>
          <a:latin typeface="+mn-lt"/>
          <a:ea typeface="+mn-ea"/>
          <a:cs typeface="+mn-cs"/>
        </a:defRPr>
      </a:lvl7pPr>
      <a:lvl8pPr marL="9449981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4961" kern="1200">
          <a:solidFill>
            <a:schemeClr val="tx1"/>
          </a:solidFill>
          <a:latin typeface="+mn-lt"/>
          <a:ea typeface="+mn-ea"/>
          <a:cs typeface="+mn-cs"/>
        </a:defRPr>
      </a:lvl8pPr>
      <a:lvl9pPr marL="10709979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496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1pPr>
      <a:lvl2pPr marL="1259997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2pPr>
      <a:lvl3pPr marL="2519995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3pPr>
      <a:lvl4pPr marL="3779992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4pPr>
      <a:lvl5pPr marL="5039990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5pPr>
      <a:lvl6pPr marL="6299987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6pPr>
      <a:lvl7pPr marL="7559985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7pPr>
      <a:lvl8pPr marL="8819982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8pPr>
      <a:lvl9pPr marL="10079980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ángulo 4"/>
          <p:cNvSpPr/>
          <p:nvPr/>
        </p:nvSpPr>
        <p:spPr>
          <a:xfrm>
            <a:off x="889355" y="5053845"/>
            <a:ext cx="23400000" cy="108000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56000">
                <a:schemeClr val="bg1">
                  <a:lumMod val="50000"/>
                </a:schemeClr>
              </a:gs>
              <a:gs pos="100000">
                <a:schemeClr val="bg1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7" name="CuadroTexto 6"/>
          <p:cNvSpPr txBox="1"/>
          <p:nvPr/>
        </p:nvSpPr>
        <p:spPr>
          <a:xfrm>
            <a:off x="1010445" y="807686"/>
            <a:ext cx="1217215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6000" b="1" dirty="0" err="1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Títol</a:t>
            </a:r>
            <a:r>
              <a:rPr lang="es-ES" sz="6000" b="1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s-ES" sz="6000" b="1" dirty="0" err="1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pòster</a:t>
            </a:r>
            <a:endParaRPr lang="es-ES" sz="6000" b="1" dirty="0">
              <a:solidFill>
                <a:schemeClr val="tx1">
                  <a:lumMod val="75000"/>
                  <a:lumOff val="2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CuadroTexto 8"/>
          <p:cNvSpPr txBox="1"/>
          <p:nvPr/>
        </p:nvSpPr>
        <p:spPr>
          <a:xfrm>
            <a:off x="1010443" y="3260624"/>
            <a:ext cx="12172157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4000" dirty="0" err="1"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Autors</a:t>
            </a:r>
            <a:endParaRPr lang="es-ES" sz="4000" dirty="0">
              <a:solidFill>
                <a:srgbClr val="FF66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s-ES" sz="4000" dirty="0" err="1"/>
              <a:t>Servei</a:t>
            </a:r>
            <a:endParaRPr lang="es-ES" sz="4000" dirty="0"/>
          </a:p>
        </p:txBody>
      </p:sp>
      <p:sp>
        <p:nvSpPr>
          <p:cNvPr id="17" name="CuadroTexto 16"/>
          <p:cNvSpPr txBox="1"/>
          <p:nvPr/>
        </p:nvSpPr>
        <p:spPr>
          <a:xfrm>
            <a:off x="1189671" y="8777246"/>
            <a:ext cx="2288952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40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Text</a:t>
            </a:r>
            <a:endParaRPr lang="es-ES" sz="4000" dirty="0"/>
          </a:p>
        </p:txBody>
      </p:sp>
      <p:grpSp>
        <p:nvGrpSpPr>
          <p:cNvPr id="29" name="28 Grupo"/>
          <p:cNvGrpSpPr/>
          <p:nvPr/>
        </p:nvGrpSpPr>
        <p:grpSpPr>
          <a:xfrm>
            <a:off x="1010445" y="7235544"/>
            <a:ext cx="23136250" cy="1096747"/>
            <a:chOff x="1828803" y="8096968"/>
            <a:chExt cx="23136250" cy="1096747"/>
          </a:xfrm>
        </p:grpSpPr>
        <p:sp>
          <p:nvSpPr>
            <p:cNvPr id="12" name="CuadroTexto 11"/>
            <p:cNvSpPr txBox="1"/>
            <p:nvPr/>
          </p:nvSpPr>
          <p:spPr>
            <a:xfrm>
              <a:off x="1828803" y="8096968"/>
              <a:ext cx="5927831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sz="6000" dirty="0" err="1">
                  <a:solidFill>
                    <a:schemeClr val="tx1">
                      <a:lumMod val="85000"/>
                      <a:lumOff val="15000"/>
                    </a:schemeClr>
                  </a:solidFill>
                  <a:latin typeface="+mj-lt"/>
                </a:rPr>
                <a:t>Introducció</a:t>
              </a:r>
              <a:endParaRPr lang="es-ES" sz="6000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endParaRPr>
            </a:p>
          </p:txBody>
        </p:sp>
        <p:cxnSp>
          <p:nvCxnSpPr>
            <p:cNvPr id="19" name="18 Conector recto"/>
            <p:cNvCxnSpPr/>
            <p:nvPr/>
          </p:nvCxnSpPr>
          <p:spPr>
            <a:xfrm>
              <a:off x="1925053" y="9192127"/>
              <a:ext cx="23040000" cy="1588"/>
            </a:xfrm>
            <a:prstGeom prst="line">
              <a:avLst/>
            </a:prstGeom>
            <a:ln w="3175">
              <a:solidFill>
                <a:srgbClr val="FF66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8" name="27 Grupo"/>
          <p:cNvGrpSpPr/>
          <p:nvPr/>
        </p:nvGrpSpPr>
        <p:grpSpPr>
          <a:xfrm>
            <a:off x="1010445" y="11455324"/>
            <a:ext cx="23192397" cy="1200786"/>
            <a:chOff x="1828803" y="12765455"/>
            <a:chExt cx="23192397" cy="1200786"/>
          </a:xfrm>
        </p:grpSpPr>
        <p:sp>
          <p:nvSpPr>
            <p:cNvPr id="13" name="CuadroTexto 12"/>
            <p:cNvSpPr txBox="1"/>
            <p:nvPr/>
          </p:nvSpPr>
          <p:spPr>
            <a:xfrm>
              <a:off x="1828803" y="12765455"/>
              <a:ext cx="5823282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sz="6000" dirty="0" err="1">
                  <a:solidFill>
                    <a:schemeClr val="tx1">
                      <a:lumMod val="85000"/>
                      <a:lumOff val="15000"/>
                    </a:schemeClr>
                  </a:solidFill>
                  <a:latin typeface="+mj-lt"/>
                </a:rPr>
                <a:t>Objectius</a:t>
              </a:r>
              <a:endParaRPr lang="es-ES" sz="6000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endParaRPr>
            </a:p>
          </p:txBody>
        </p:sp>
        <p:cxnSp>
          <p:nvCxnSpPr>
            <p:cNvPr id="21" name="20 Conector recto"/>
            <p:cNvCxnSpPr/>
            <p:nvPr/>
          </p:nvCxnSpPr>
          <p:spPr>
            <a:xfrm>
              <a:off x="1981200" y="13964653"/>
              <a:ext cx="23040000" cy="1588"/>
            </a:xfrm>
            <a:prstGeom prst="line">
              <a:avLst/>
            </a:prstGeom>
            <a:ln w="3175">
              <a:solidFill>
                <a:srgbClr val="FF66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7" name="26 Grupo"/>
          <p:cNvGrpSpPr/>
          <p:nvPr/>
        </p:nvGrpSpPr>
        <p:grpSpPr>
          <a:xfrm>
            <a:off x="1010445" y="16112501"/>
            <a:ext cx="23135696" cy="1128917"/>
            <a:chOff x="1828803" y="18492719"/>
            <a:chExt cx="23135696" cy="1128917"/>
          </a:xfrm>
        </p:grpSpPr>
        <p:sp>
          <p:nvSpPr>
            <p:cNvPr id="14" name="CuadroTexto 13"/>
            <p:cNvSpPr txBox="1"/>
            <p:nvPr/>
          </p:nvSpPr>
          <p:spPr>
            <a:xfrm>
              <a:off x="1828803" y="18492719"/>
              <a:ext cx="5823282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sz="6000" dirty="0" err="1">
                  <a:solidFill>
                    <a:schemeClr val="tx1">
                      <a:lumMod val="85000"/>
                      <a:lumOff val="15000"/>
                    </a:schemeClr>
                  </a:solidFill>
                  <a:latin typeface="+mj-lt"/>
                </a:rPr>
                <a:t>Mètodes</a:t>
              </a:r>
              <a:endParaRPr lang="es-ES" sz="6000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endParaRPr>
            </a:p>
          </p:txBody>
        </p:sp>
        <p:cxnSp>
          <p:nvCxnSpPr>
            <p:cNvPr id="22" name="21 Conector recto"/>
            <p:cNvCxnSpPr/>
            <p:nvPr/>
          </p:nvCxnSpPr>
          <p:spPr>
            <a:xfrm>
              <a:off x="1924499" y="19620048"/>
              <a:ext cx="23040000" cy="1588"/>
            </a:xfrm>
            <a:prstGeom prst="line">
              <a:avLst/>
            </a:prstGeom>
            <a:ln w="3175">
              <a:solidFill>
                <a:srgbClr val="FF66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6" name="25 Grupo"/>
          <p:cNvGrpSpPr/>
          <p:nvPr/>
        </p:nvGrpSpPr>
        <p:grpSpPr>
          <a:xfrm>
            <a:off x="1010444" y="20870944"/>
            <a:ext cx="23098911" cy="1133385"/>
            <a:chOff x="1828802" y="27059437"/>
            <a:chExt cx="23098911" cy="1133385"/>
          </a:xfrm>
        </p:grpSpPr>
        <p:sp>
          <p:nvSpPr>
            <p:cNvPr id="15" name="CuadroTexto 14"/>
            <p:cNvSpPr txBox="1"/>
            <p:nvPr/>
          </p:nvSpPr>
          <p:spPr>
            <a:xfrm>
              <a:off x="1828802" y="27059437"/>
              <a:ext cx="5823282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sz="6000" dirty="0" err="1">
                  <a:solidFill>
                    <a:schemeClr val="tx1">
                      <a:lumMod val="85000"/>
                      <a:lumOff val="15000"/>
                    </a:schemeClr>
                  </a:solidFill>
                  <a:latin typeface="+mj-lt"/>
                </a:rPr>
                <a:t>Resultats</a:t>
              </a:r>
              <a:endParaRPr lang="es-ES" sz="6000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endParaRPr>
            </a:p>
          </p:txBody>
        </p:sp>
        <p:cxnSp>
          <p:nvCxnSpPr>
            <p:cNvPr id="23" name="22 Conector recto"/>
            <p:cNvCxnSpPr/>
            <p:nvPr/>
          </p:nvCxnSpPr>
          <p:spPr>
            <a:xfrm>
              <a:off x="1887713" y="28191234"/>
              <a:ext cx="23040000" cy="1588"/>
            </a:xfrm>
            <a:prstGeom prst="line">
              <a:avLst/>
            </a:prstGeom>
            <a:ln w="3175">
              <a:solidFill>
                <a:srgbClr val="FF66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5" name="24 Grupo"/>
          <p:cNvGrpSpPr/>
          <p:nvPr/>
        </p:nvGrpSpPr>
        <p:grpSpPr>
          <a:xfrm>
            <a:off x="1010443" y="27786119"/>
            <a:ext cx="23062126" cy="1118695"/>
            <a:chOff x="1828801" y="37064210"/>
            <a:chExt cx="23062126" cy="1118695"/>
          </a:xfrm>
        </p:grpSpPr>
        <p:sp>
          <p:nvSpPr>
            <p:cNvPr id="16" name="CuadroTexto 15"/>
            <p:cNvSpPr txBox="1"/>
            <p:nvPr/>
          </p:nvSpPr>
          <p:spPr>
            <a:xfrm>
              <a:off x="1828801" y="37064210"/>
              <a:ext cx="6641431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sz="6000" dirty="0" err="1">
                  <a:solidFill>
                    <a:schemeClr val="tx1">
                      <a:lumMod val="85000"/>
                      <a:lumOff val="15000"/>
                    </a:schemeClr>
                  </a:solidFill>
                  <a:latin typeface="+mj-lt"/>
                </a:rPr>
                <a:t>Conclusions</a:t>
              </a:r>
              <a:endParaRPr lang="es-ES" sz="6000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endParaRPr>
            </a:p>
          </p:txBody>
        </p:sp>
        <p:cxnSp>
          <p:nvCxnSpPr>
            <p:cNvPr id="24" name="23 Conector recto"/>
            <p:cNvCxnSpPr/>
            <p:nvPr/>
          </p:nvCxnSpPr>
          <p:spPr>
            <a:xfrm>
              <a:off x="1850927" y="38181317"/>
              <a:ext cx="23040000" cy="1588"/>
            </a:xfrm>
            <a:prstGeom prst="line">
              <a:avLst/>
            </a:prstGeom>
            <a:ln w="3175">
              <a:solidFill>
                <a:srgbClr val="FF66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Rectángulo 1"/>
          <p:cNvSpPr/>
          <p:nvPr/>
        </p:nvSpPr>
        <p:spPr>
          <a:xfrm>
            <a:off x="0" y="32219288"/>
            <a:ext cx="25200000" cy="18000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ca-ES"/>
          </a:p>
        </p:txBody>
      </p:sp>
      <p:pic>
        <p:nvPicPr>
          <p:cNvPr id="34" name="Imagen 3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630400" y="766968"/>
            <a:ext cx="5880648" cy="18224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47619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189</TotalTime>
  <Words>10</Words>
  <Application>Microsoft Office PowerPoint</Application>
  <PresentationFormat>Personalizado</PresentationFormat>
  <Paragraphs>9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Martori Torres, Manel</dc:creator>
  <cp:lastModifiedBy>Martori Torres, Manel</cp:lastModifiedBy>
  <cp:revision>16</cp:revision>
  <dcterms:created xsi:type="dcterms:W3CDTF">2017-07-05T13:18:19Z</dcterms:created>
  <dcterms:modified xsi:type="dcterms:W3CDTF">2021-02-23T11:23:20Z</dcterms:modified>
</cp:coreProperties>
</file>