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496" y="1522457"/>
            <a:ext cx="5900527" cy="120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113" y="6359378"/>
            <a:ext cx="1986314" cy="37892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720" y="-291583"/>
            <a:ext cx="2944125" cy="454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51" y="1703195"/>
            <a:ext cx="3626498" cy="10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873449" y="4176652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6</cp:revision>
  <dcterms:created xsi:type="dcterms:W3CDTF">2019-02-28T11:39:40Z</dcterms:created>
  <dcterms:modified xsi:type="dcterms:W3CDTF">2020-10-27T11:05:34Z</dcterms:modified>
</cp:coreProperties>
</file>