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handoutMasterIdLst>
    <p:handoutMasterId r:id="rId5"/>
  </p:handout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E6000"/>
    <a:srgbClr val="FF6600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357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144" y="72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101" d="100"/>
          <a:sy n="101" d="100"/>
        </p:scale>
        <p:origin x="2592" y="1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a-ES"/>
          </a:p>
        </p:txBody>
      </p:sp>
      <p:sp>
        <p:nvSpPr>
          <p:cNvPr id="3" name="Marcador de fech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73D12FF-66D7-47B9-B43A-74DBD591108C}" type="datetimeFigureOut">
              <a:rPr lang="ca-ES" smtClean="0"/>
              <a:t>16/10/2019</a:t>
            </a:fld>
            <a:endParaRPr lang="ca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a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01DF240-3324-42D0-9F52-4559EA5CAF11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272500073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7C5A40-D262-4B52-8AF3-57F9CB85CFC3}" type="datetimeFigureOut">
              <a:rPr lang="es-ES" smtClean="0"/>
              <a:pPr/>
              <a:t>16/10/2019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808FB7-2B8E-43AA-AA71-6E11585A029E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740591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7C5A40-D262-4B52-8AF3-57F9CB85CFC3}" type="datetimeFigureOut">
              <a:rPr lang="es-ES" smtClean="0"/>
              <a:pPr/>
              <a:t>16/10/2019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808FB7-2B8E-43AA-AA71-6E11585A029E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346958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7C5A40-D262-4B52-8AF3-57F9CB85CFC3}" type="datetimeFigureOut">
              <a:rPr lang="es-ES" smtClean="0"/>
              <a:pPr/>
              <a:t>16/10/2019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808FB7-2B8E-43AA-AA71-6E11585A029E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358236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magen" descr="logo_aptima_aprop-01.png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385501" y="5303520"/>
            <a:ext cx="6204172" cy="1132722"/>
          </a:xfrm>
          <a:prstGeom prst="rect">
            <a:avLst/>
          </a:prstGeom>
        </p:spPr>
      </p:pic>
      <p:sp>
        <p:nvSpPr>
          <p:cNvPr id="7" name="4 Rectángulo"/>
          <p:cNvSpPr/>
          <p:nvPr userDrawn="1"/>
        </p:nvSpPr>
        <p:spPr>
          <a:xfrm>
            <a:off x="723015" y="0"/>
            <a:ext cx="2779137" cy="4389120"/>
          </a:xfrm>
          <a:prstGeom prst="rect">
            <a:avLst/>
          </a:prstGeom>
          <a:solidFill>
            <a:srgbClr val="EE6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800">
              <a:solidFill>
                <a:srgbClr val="EE6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1231290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4 Rectángulo"/>
          <p:cNvSpPr/>
          <p:nvPr userDrawn="1"/>
        </p:nvSpPr>
        <p:spPr>
          <a:xfrm>
            <a:off x="338099" y="0"/>
            <a:ext cx="1582143" cy="1935480"/>
          </a:xfrm>
          <a:prstGeom prst="rect">
            <a:avLst/>
          </a:prstGeom>
          <a:solidFill>
            <a:srgbClr val="EE6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800">
              <a:solidFill>
                <a:srgbClr val="EE6000"/>
              </a:solidFill>
            </a:endParaRPr>
          </a:p>
        </p:txBody>
      </p:sp>
      <p:pic>
        <p:nvPicPr>
          <p:cNvPr id="4" name="3 Imagen" descr="logo_aptima_aprop-01.png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434710" y="6245352"/>
            <a:ext cx="2412384" cy="4404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212581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Rectángulo"/>
          <p:cNvSpPr/>
          <p:nvPr userDrawn="1"/>
        </p:nvSpPr>
        <p:spPr>
          <a:xfrm>
            <a:off x="964021" y="0"/>
            <a:ext cx="2825897" cy="4118344"/>
          </a:xfrm>
          <a:prstGeom prst="rect">
            <a:avLst/>
          </a:prstGeom>
          <a:solidFill>
            <a:srgbClr val="EE6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800">
              <a:solidFill>
                <a:srgbClr val="EE6000"/>
              </a:solidFill>
            </a:endParaRPr>
          </a:p>
        </p:txBody>
      </p:sp>
      <p:sp>
        <p:nvSpPr>
          <p:cNvPr id="6" name="CuadroTexto 5"/>
          <p:cNvSpPr txBox="1"/>
          <p:nvPr userDrawn="1"/>
        </p:nvSpPr>
        <p:spPr>
          <a:xfrm>
            <a:off x="4449059" y="3133935"/>
            <a:ext cx="3586143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pt-BR" sz="2200" dirty="0" err="1" smtClean="0">
                <a:solidFill>
                  <a:srgbClr val="EE6000"/>
                </a:solidFill>
                <a:latin typeface="Arial Black" panose="020B0A04020102020204" pitchFamily="34" charset="0"/>
              </a:rPr>
              <a:t>Moltes</a:t>
            </a:r>
            <a:r>
              <a:rPr lang="pt-BR" sz="2200" dirty="0" smtClean="0">
                <a:solidFill>
                  <a:srgbClr val="EE6000"/>
                </a:solidFill>
                <a:latin typeface="Arial Black" panose="020B0A04020102020204" pitchFamily="34" charset="0"/>
              </a:rPr>
              <a:t> </a:t>
            </a:r>
            <a:r>
              <a:rPr lang="pt-BR" sz="2200" dirty="0" err="1" smtClean="0">
                <a:solidFill>
                  <a:srgbClr val="EE6000"/>
                </a:solidFill>
                <a:latin typeface="Arial Black" panose="020B0A04020102020204" pitchFamily="34" charset="0"/>
              </a:rPr>
              <a:t>gràcies</a:t>
            </a:r>
            <a:endParaRPr lang="es-ES" sz="2200" dirty="0">
              <a:solidFill>
                <a:srgbClr val="EE6000"/>
              </a:solidFill>
              <a:latin typeface="Arial Black" panose="020B0A04020102020204" pitchFamily="34" charset="0"/>
            </a:endParaRPr>
          </a:p>
        </p:txBody>
      </p:sp>
      <p:pic>
        <p:nvPicPr>
          <p:cNvPr id="7" name="3 Imagen" descr="logo_aptima_aprop-01.png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044183" y="5497234"/>
            <a:ext cx="5143153" cy="9390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25370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7C5A40-D262-4B52-8AF3-57F9CB85CFC3}" type="datetimeFigureOut">
              <a:rPr lang="es-ES" smtClean="0"/>
              <a:pPr/>
              <a:t>16/10/2019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808FB7-2B8E-43AA-AA71-6E11585A029E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644653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7C5A40-D262-4B52-8AF3-57F9CB85CFC3}" type="datetimeFigureOut">
              <a:rPr lang="es-ES" smtClean="0"/>
              <a:pPr/>
              <a:t>16/10/2019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808FB7-2B8E-43AA-AA71-6E11585A029E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12578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7C5A40-D262-4B52-8AF3-57F9CB85CFC3}" type="datetimeFigureOut">
              <a:rPr lang="es-ES" smtClean="0"/>
              <a:pPr/>
              <a:t>16/10/2019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808FB7-2B8E-43AA-AA71-6E11585A029E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364439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7C5A40-D262-4B52-8AF3-57F9CB85CFC3}" type="datetimeFigureOut">
              <a:rPr lang="es-ES" smtClean="0"/>
              <a:pPr/>
              <a:t>16/10/2019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808FB7-2B8E-43AA-AA71-6E11585A029E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967834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7C5A40-D262-4B52-8AF3-57F9CB85CFC3}" type="datetimeFigureOut">
              <a:rPr lang="es-ES" smtClean="0"/>
              <a:pPr/>
              <a:t>16/10/2019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808FB7-2B8E-43AA-AA71-6E11585A029E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912815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7C5A40-D262-4B52-8AF3-57F9CB85CFC3}" type="datetimeFigureOut">
              <a:rPr lang="es-ES" smtClean="0"/>
              <a:pPr/>
              <a:t>16/10/2019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808FB7-2B8E-43AA-AA71-6E11585A029E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494396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7C5A40-D262-4B52-8AF3-57F9CB85CFC3}" type="datetimeFigureOut">
              <a:rPr lang="es-ES" smtClean="0"/>
              <a:pPr/>
              <a:t>16/10/2019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808FB7-2B8E-43AA-AA71-6E11585A029E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593007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7C5A40-D262-4B52-8AF3-57F9CB85CFC3}" type="datetimeFigureOut">
              <a:rPr lang="es-ES" smtClean="0"/>
              <a:pPr/>
              <a:t>16/10/2019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808FB7-2B8E-43AA-AA71-6E11585A029E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063356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7C5A40-D262-4B52-8AF3-57F9CB85CFC3}" type="datetimeFigureOut">
              <a:rPr lang="es-ES" smtClean="0"/>
              <a:pPr/>
              <a:t>16/10/2019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808FB7-2B8E-43AA-AA71-6E11585A029E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288618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4385307" y="1570312"/>
            <a:ext cx="4520949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500" dirty="0" err="1" smtClean="0">
                <a:solidFill>
                  <a:srgbClr val="EE6000"/>
                </a:solidFill>
                <a:latin typeface="Arial Black" panose="020B0A04020102020204" pitchFamily="34" charset="0"/>
              </a:rPr>
              <a:t>Títol</a:t>
            </a:r>
            <a:endParaRPr lang="es-ES" sz="3500" dirty="0">
              <a:solidFill>
                <a:srgbClr val="EE6000"/>
              </a:solidFill>
              <a:latin typeface="Arial Black" panose="020B0A04020102020204" pitchFamily="34" charset="0"/>
            </a:endParaRPr>
          </a:p>
        </p:txBody>
      </p:sp>
      <p:sp>
        <p:nvSpPr>
          <p:cNvPr id="4" name="CuadroTexto 3"/>
          <p:cNvSpPr txBox="1"/>
          <p:nvPr/>
        </p:nvSpPr>
        <p:spPr>
          <a:xfrm>
            <a:off x="4385307" y="815051"/>
            <a:ext cx="2800402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5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Black" panose="020B0A04020102020204" pitchFamily="34" charset="0"/>
              </a:rPr>
              <a:t>Data/</a:t>
            </a:r>
            <a:r>
              <a:rPr lang="es-ES" sz="15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Black" panose="020B0A04020102020204" pitchFamily="34" charset="0"/>
              </a:rPr>
              <a:t>subtítol</a:t>
            </a:r>
            <a:endParaRPr lang="es-ES" sz="1500" dirty="0">
              <a:solidFill>
                <a:schemeClr val="tx1">
                  <a:lumMod val="75000"/>
                  <a:lumOff val="25000"/>
                </a:schemeClr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30998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/>
          <p:cNvSpPr txBox="1"/>
          <p:nvPr/>
        </p:nvSpPr>
        <p:spPr>
          <a:xfrm>
            <a:off x="3252908" y="224791"/>
            <a:ext cx="696233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000" dirty="0" err="1">
                <a:solidFill>
                  <a:srgbClr val="FF6600"/>
                </a:solidFill>
                <a:latin typeface="Arial Black" panose="020B0A04020102020204" pitchFamily="34" charset="0"/>
              </a:rPr>
              <a:t>Títol</a:t>
            </a:r>
            <a:endParaRPr lang="es-ES" sz="3000" dirty="0">
              <a:solidFill>
                <a:srgbClr val="FF6600"/>
              </a:solidFill>
              <a:latin typeface="Arial Black" panose="020B0A04020102020204" pitchFamily="34" charset="0"/>
            </a:endParaRPr>
          </a:p>
        </p:txBody>
      </p:sp>
      <p:sp>
        <p:nvSpPr>
          <p:cNvPr id="5" name="CuadroTexto 4"/>
          <p:cNvSpPr txBox="1"/>
          <p:nvPr/>
        </p:nvSpPr>
        <p:spPr>
          <a:xfrm>
            <a:off x="2469138" y="2278615"/>
            <a:ext cx="76839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dirty="0"/>
              <a:t>Text</a:t>
            </a:r>
            <a:endParaRPr lang="es-ES" sz="2400" dirty="0"/>
          </a:p>
        </p:txBody>
      </p:sp>
    </p:spTree>
    <p:extLst>
      <p:ext uri="{BB962C8B-B14F-4D97-AF65-F5344CB8AC3E}">
        <p14:creationId xmlns:p14="http://schemas.microsoft.com/office/powerpoint/2010/main" val="5375005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0629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256</TotalTime>
  <Words>4</Words>
  <Application>Microsoft Office PowerPoint</Application>
  <PresentationFormat>Panorámica</PresentationFormat>
  <Paragraphs>4</Paragraphs>
  <Slides>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8" baseType="lpstr">
      <vt:lpstr>Arial</vt:lpstr>
      <vt:lpstr>Arial Black</vt:lpstr>
      <vt:lpstr>Calibri</vt:lpstr>
      <vt:lpstr>Calibri Light</vt:lpstr>
      <vt:lpstr>Tema de Office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Martori Torres, Manel</dc:creator>
  <cp:lastModifiedBy>Martori Torres, Manel</cp:lastModifiedBy>
  <cp:revision>14</cp:revision>
  <dcterms:created xsi:type="dcterms:W3CDTF">2017-07-05T08:11:08Z</dcterms:created>
  <dcterms:modified xsi:type="dcterms:W3CDTF">2019-10-16T12:10:30Z</dcterms:modified>
</cp:coreProperties>
</file>