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25" autoAdjust="0"/>
    <p:restoredTop sz="94660"/>
  </p:normalViewPr>
  <p:slideViewPr>
    <p:cSldViewPr snapToGrid="0">
      <p:cViewPr varScale="1">
        <p:scale>
          <a:sx n="96" d="100"/>
          <a:sy n="96" d="100"/>
        </p:scale>
        <p:origin x="96" y="9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ángulo 7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7" name="Imagen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4651407" cy="4401178"/>
          </a:xfrm>
          <a:prstGeom prst="rect">
            <a:avLst/>
          </a:prstGeom>
        </p:spPr>
      </p:pic>
      <p:pic>
        <p:nvPicPr>
          <p:cNvPr id="5" name="Imagen 4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15327" y="892994"/>
            <a:ext cx="4581153" cy="13075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6416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0FF3C-C311-420F-8682-94A98D14D163}" type="datetimeFigureOut">
              <a:rPr lang="es-ES" smtClean="0"/>
              <a:t>08/05/2019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6A631-E7B2-4ADD-8890-B34C9E3F7BD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317617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0FF3C-C311-420F-8682-94A98D14D163}" type="datetimeFigureOut">
              <a:rPr lang="es-ES" smtClean="0"/>
              <a:t>08/05/2019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6A631-E7B2-4ADD-8890-B34C9E3F7BD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620501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ángulo 6"/>
          <p:cNvSpPr/>
          <p:nvPr userDrawn="1"/>
        </p:nvSpPr>
        <p:spPr>
          <a:xfrm>
            <a:off x="0" y="0"/>
            <a:ext cx="2411604" cy="685800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8" name="Imagen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2220686" cy="2101221"/>
          </a:xfrm>
          <a:prstGeom prst="rect">
            <a:avLst/>
          </a:prstGeom>
        </p:spPr>
      </p:pic>
      <p:sp>
        <p:nvSpPr>
          <p:cNvPr id="9" name="Rectángulo 8"/>
          <p:cNvSpPr/>
          <p:nvPr userDrawn="1"/>
        </p:nvSpPr>
        <p:spPr>
          <a:xfrm>
            <a:off x="2655134" y="6262987"/>
            <a:ext cx="9432000" cy="14400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55000">
                <a:schemeClr val="bg1">
                  <a:lumMod val="50000"/>
                </a:schemeClr>
              </a:gs>
              <a:gs pos="100000">
                <a:schemeClr val="bg1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1" name="Rectángulo 10"/>
          <p:cNvSpPr/>
          <p:nvPr userDrawn="1"/>
        </p:nvSpPr>
        <p:spPr>
          <a:xfrm>
            <a:off x="2584797" y="778886"/>
            <a:ext cx="9432000" cy="14400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55000">
                <a:srgbClr val="FF3300"/>
              </a:gs>
              <a:gs pos="100000">
                <a:schemeClr val="bg1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3" name="Imagen 2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54171" y="6369728"/>
            <a:ext cx="1212235" cy="3779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07612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ángulo 6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3" name="Imagen 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26919" y="1837810"/>
            <a:ext cx="4138162" cy="11638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21169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0FF3C-C311-420F-8682-94A98D14D163}" type="datetimeFigureOut">
              <a:rPr lang="es-ES" smtClean="0"/>
              <a:t>08/05/2019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6A631-E7B2-4ADD-8890-B34C9E3F7BD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939840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0FF3C-C311-420F-8682-94A98D14D163}" type="datetimeFigureOut">
              <a:rPr lang="es-ES" smtClean="0"/>
              <a:t>08/05/2019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6A631-E7B2-4ADD-8890-B34C9E3F7BD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771614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0FF3C-C311-420F-8682-94A98D14D163}" type="datetimeFigureOut">
              <a:rPr lang="es-ES" smtClean="0"/>
              <a:t>08/05/2019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6A631-E7B2-4ADD-8890-B34C9E3F7BD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062527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0FF3C-C311-420F-8682-94A98D14D163}" type="datetimeFigureOut">
              <a:rPr lang="es-ES" smtClean="0"/>
              <a:t>08/05/2019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6A631-E7B2-4ADD-8890-B34C9E3F7BD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600720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0FF3C-C311-420F-8682-94A98D14D163}" type="datetimeFigureOut">
              <a:rPr lang="es-ES" smtClean="0"/>
              <a:t>08/05/2019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6A631-E7B2-4ADD-8890-B34C9E3F7BD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980492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0FF3C-C311-420F-8682-94A98D14D163}" type="datetimeFigureOut">
              <a:rPr lang="es-ES" smtClean="0"/>
              <a:t>08/05/2019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6A631-E7B2-4ADD-8890-B34C9E3F7BD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090517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70FF3C-C311-420F-8682-94A98D14D163}" type="datetimeFigureOut">
              <a:rPr lang="es-ES" smtClean="0"/>
              <a:t>08/05/2019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56A631-E7B2-4ADD-8890-B34C9E3F7BD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488171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/>
          <p:cNvSpPr txBox="1"/>
          <p:nvPr/>
        </p:nvSpPr>
        <p:spPr>
          <a:xfrm>
            <a:off x="4813161" y="4387660"/>
            <a:ext cx="6553756" cy="12464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ES" sz="4000" dirty="0" err="1" smtClean="0">
                <a:solidFill>
                  <a:srgbClr val="FFC000"/>
                </a:solidFill>
              </a:rPr>
              <a:t>Títol</a:t>
            </a:r>
            <a:r>
              <a:rPr lang="es-ES" sz="4000" dirty="0" smtClean="0">
                <a:solidFill>
                  <a:srgbClr val="FFC000"/>
                </a:solidFill>
                <a:latin typeface="+mj-lt"/>
              </a:rPr>
              <a:t> </a:t>
            </a:r>
            <a:r>
              <a:rPr lang="es-ES" sz="4000" dirty="0" err="1" smtClean="0">
                <a:solidFill>
                  <a:srgbClr val="FFC000"/>
                </a:solidFill>
              </a:rPr>
              <a:t>presentació</a:t>
            </a:r>
            <a:endParaRPr lang="es-ES" sz="4000" dirty="0" smtClean="0">
              <a:solidFill>
                <a:srgbClr val="FFC000"/>
              </a:solidFill>
            </a:endParaRPr>
          </a:p>
          <a:p>
            <a:pPr algn="r"/>
            <a:r>
              <a:rPr lang="es-ES" sz="3500" dirty="0" err="1" smtClean="0">
                <a:solidFill>
                  <a:schemeClr val="bg1"/>
                </a:solidFill>
              </a:rPr>
              <a:t>Subtitol</a:t>
            </a:r>
            <a:endParaRPr lang="es-ES" sz="35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43057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80384" y="2589013"/>
            <a:ext cx="223073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000" dirty="0" err="1" smtClean="0">
                <a:solidFill>
                  <a:schemeClr val="bg1"/>
                </a:solidFill>
              </a:rPr>
              <a:t>Títol</a:t>
            </a:r>
            <a:r>
              <a:rPr lang="es-ES" sz="2000" dirty="0" smtClean="0">
                <a:solidFill>
                  <a:schemeClr val="bg1"/>
                </a:solidFill>
              </a:rPr>
              <a:t> </a:t>
            </a:r>
            <a:r>
              <a:rPr lang="es-ES" sz="2000" dirty="0" err="1" smtClean="0">
                <a:solidFill>
                  <a:schemeClr val="bg1"/>
                </a:solidFill>
              </a:rPr>
              <a:t>presentació</a:t>
            </a:r>
            <a:endParaRPr lang="es-ES" sz="2000" dirty="0" smtClean="0">
              <a:solidFill>
                <a:schemeClr val="bg1"/>
              </a:solidFill>
            </a:endParaRPr>
          </a:p>
          <a:p>
            <a:pPr algn="ctr"/>
            <a:r>
              <a:rPr lang="es-ES" sz="2000" dirty="0" smtClean="0">
                <a:solidFill>
                  <a:schemeClr val="bg1"/>
                </a:solidFill>
              </a:rPr>
              <a:t>o temes:</a:t>
            </a:r>
          </a:p>
          <a:p>
            <a:pPr algn="ctr"/>
            <a:r>
              <a:rPr lang="es-ES" sz="2000" dirty="0" smtClean="0">
                <a:solidFill>
                  <a:srgbClr val="FFC000"/>
                </a:solidFill>
              </a:rPr>
              <a:t>Tema 1</a:t>
            </a:r>
          </a:p>
          <a:p>
            <a:pPr algn="ctr"/>
            <a:r>
              <a:rPr lang="es-ES" sz="2000" dirty="0" smtClean="0">
                <a:solidFill>
                  <a:schemeClr val="bg1">
                    <a:lumMod val="50000"/>
                  </a:schemeClr>
                </a:solidFill>
              </a:rPr>
              <a:t>Tema 2</a:t>
            </a:r>
          </a:p>
          <a:p>
            <a:pPr algn="ctr"/>
            <a:r>
              <a:rPr lang="es-ES" sz="2000" dirty="0" smtClean="0">
                <a:solidFill>
                  <a:schemeClr val="bg1">
                    <a:lumMod val="50000"/>
                  </a:schemeClr>
                </a:solidFill>
              </a:rPr>
              <a:t>Tema 3</a:t>
            </a:r>
          </a:p>
          <a:p>
            <a:pPr algn="ctr"/>
            <a:r>
              <a:rPr lang="es-ES" sz="2000" dirty="0" smtClean="0">
                <a:solidFill>
                  <a:schemeClr val="bg1">
                    <a:lumMod val="50000"/>
                  </a:schemeClr>
                </a:solidFill>
              </a:rPr>
              <a:t>Tema 4</a:t>
            </a:r>
          </a:p>
        </p:txBody>
      </p:sp>
      <p:sp>
        <p:nvSpPr>
          <p:cNvPr id="3" name="CuadroTexto 2"/>
          <p:cNvSpPr txBox="1"/>
          <p:nvPr/>
        </p:nvSpPr>
        <p:spPr>
          <a:xfrm>
            <a:off x="2895597" y="158989"/>
            <a:ext cx="874039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000" dirty="0" err="1" smtClean="0">
                <a:solidFill>
                  <a:srgbClr val="FF6600"/>
                </a:solidFill>
              </a:rPr>
              <a:t>Títol</a:t>
            </a:r>
            <a:endParaRPr lang="es-ES" sz="3000" dirty="0" smtClean="0">
              <a:solidFill>
                <a:srgbClr val="FF6600"/>
              </a:solidFill>
            </a:endParaRPr>
          </a:p>
        </p:txBody>
      </p:sp>
      <p:sp>
        <p:nvSpPr>
          <p:cNvPr id="5" name="CuadroTexto 4"/>
          <p:cNvSpPr txBox="1"/>
          <p:nvPr/>
        </p:nvSpPr>
        <p:spPr>
          <a:xfrm>
            <a:off x="3195376" y="1402349"/>
            <a:ext cx="8209504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5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Text</a:t>
            </a:r>
          </a:p>
        </p:txBody>
      </p:sp>
    </p:spTree>
    <p:extLst>
      <p:ext uri="{BB962C8B-B14F-4D97-AF65-F5344CB8AC3E}">
        <p14:creationId xmlns:p14="http://schemas.microsoft.com/office/powerpoint/2010/main" val="34931416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0" y="3935492"/>
            <a:ext cx="12192000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500" dirty="0" err="1" smtClean="0">
                <a:solidFill>
                  <a:srgbClr val="FFC000"/>
                </a:solidFill>
              </a:rPr>
              <a:t>Moltes</a:t>
            </a:r>
            <a:r>
              <a:rPr lang="es-ES" sz="3500" dirty="0" smtClean="0">
                <a:solidFill>
                  <a:srgbClr val="FFC000"/>
                </a:solidFill>
              </a:rPr>
              <a:t> </a:t>
            </a:r>
            <a:r>
              <a:rPr lang="es-ES" sz="3500" dirty="0" err="1" smtClean="0">
                <a:solidFill>
                  <a:srgbClr val="FFC000"/>
                </a:solidFill>
              </a:rPr>
              <a:t>gràcies</a:t>
            </a:r>
            <a:endParaRPr lang="es-ES" sz="3500" dirty="0" smtClean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631948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43</TotalTime>
  <Words>20</Words>
  <Application>Microsoft Office PowerPoint</Application>
  <PresentationFormat>Panorámica</PresentationFormat>
  <Paragraphs>11</Paragraphs>
  <Slides>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Tema de Office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Martori Torres, Manel</dc:creator>
  <cp:lastModifiedBy>Martori Torres, Manel</cp:lastModifiedBy>
  <cp:revision>7</cp:revision>
  <dcterms:created xsi:type="dcterms:W3CDTF">2019-02-28T11:39:40Z</dcterms:created>
  <dcterms:modified xsi:type="dcterms:W3CDTF">2019-05-08T10:22:28Z</dcterms:modified>
</cp:coreProperties>
</file>