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125" y="976706"/>
            <a:ext cx="4720454" cy="107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0686" cy="210122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917" y="6368365"/>
            <a:ext cx="1768509" cy="40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51" y="1703195"/>
            <a:ext cx="3626498" cy="10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23/02/2021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772969" y="4176652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2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5</cp:revision>
  <dcterms:created xsi:type="dcterms:W3CDTF">2019-02-28T11:39:40Z</dcterms:created>
  <dcterms:modified xsi:type="dcterms:W3CDTF">2021-02-23T10:07:42Z</dcterms:modified>
</cp:coreProperties>
</file>