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51407" cy="440117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193" y="615577"/>
            <a:ext cx="4707423" cy="191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4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7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05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241160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20686" cy="2101221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2655134" y="6262987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2584797" y="778886"/>
            <a:ext cx="9432000" cy="144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5000">
                <a:srgbClr val="FF3300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993" y="6369728"/>
            <a:ext cx="2542751" cy="37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7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668" y="1791812"/>
            <a:ext cx="5668664" cy="84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1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3984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16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25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0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04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905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FF3C-C311-420F-8682-94A98D14D163}" type="datetimeFigureOut">
              <a:rPr lang="es-ES" smtClean="0"/>
              <a:t>03/04/2019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6A631-E7B2-4ADD-8890-B34C9E3F7BD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881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813161" y="4387660"/>
            <a:ext cx="655375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4000" dirty="0" err="1" smtClean="0">
                <a:solidFill>
                  <a:srgbClr val="FFC000"/>
                </a:solidFill>
              </a:rPr>
              <a:t>Títol</a:t>
            </a:r>
            <a:r>
              <a:rPr lang="es-ES" sz="4000" dirty="0" smtClean="0">
                <a:solidFill>
                  <a:srgbClr val="FFC000"/>
                </a:solidFill>
                <a:latin typeface="+mj-lt"/>
              </a:rPr>
              <a:t> </a:t>
            </a:r>
            <a:r>
              <a:rPr lang="es-ES" sz="4000" dirty="0" err="1" smtClean="0">
                <a:solidFill>
                  <a:srgbClr val="FFC000"/>
                </a:solidFill>
              </a:rPr>
              <a:t>presentació</a:t>
            </a:r>
            <a:endParaRPr lang="es-ES" sz="4000" dirty="0" smtClean="0">
              <a:solidFill>
                <a:srgbClr val="FFC000"/>
              </a:solidFill>
            </a:endParaRPr>
          </a:p>
          <a:p>
            <a:pPr algn="r"/>
            <a:r>
              <a:rPr lang="es-ES" sz="3500" dirty="0" err="1" smtClean="0">
                <a:solidFill>
                  <a:schemeClr val="bg1"/>
                </a:solidFill>
              </a:rPr>
              <a:t>Subtitol</a:t>
            </a:r>
            <a:endParaRPr lang="es-ES" sz="3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0384" y="2589013"/>
            <a:ext cx="2230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err="1" smtClean="0">
                <a:solidFill>
                  <a:schemeClr val="bg1"/>
                </a:solidFill>
              </a:rPr>
              <a:t>Títol</a:t>
            </a:r>
            <a:r>
              <a:rPr lang="es-ES" sz="2000" dirty="0" smtClean="0">
                <a:solidFill>
                  <a:schemeClr val="bg1"/>
                </a:solidFill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</a:rPr>
              <a:t>presentació</a:t>
            </a:r>
            <a:endParaRPr lang="es-ES" sz="2000" dirty="0" smtClean="0">
              <a:solidFill>
                <a:schemeClr val="bg1"/>
              </a:solidFill>
            </a:endParaRP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o temes:</a:t>
            </a:r>
          </a:p>
          <a:p>
            <a:pPr algn="ctr"/>
            <a:r>
              <a:rPr lang="es-ES" sz="2000" dirty="0" smtClean="0">
                <a:solidFill>
                  <a:srgbClr val="FFC000"/>
                </a:solidFill>
              </a:rPr>
              <a:t>Tema 1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2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3</a:t>
            </a:r>
          </a:p>
          <a:p>
            <a:pPr algn="ctr"/>
            <a:r>
              <a:rPr lang="es-ES" sz="2000" dirty="0" smtClean="0">
                <a:solidFill>
                  <a:schemeClr val="bg1">
                    <a:lumMod val="50000"/>
                  </a:schemeClr>
                </a:solidFill>
              </a:rPr>
              <a:t>Tema 4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895597" y="158989"/>
            <a:ext cx="87403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 smtClean="0">
                <a:solidFill>
                  <a:srgbClr val="FF6600"/>
                </a:solidFill>
              </a:rPr>
              <a:t>Títol</a:t>
            </a:r>
            <a:endParaRPr lang="es-ES" sz="3000" dirty="0" smtClean="0">
              <a:solidFill>
                <a:srgbClr val="FF66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95376" y="1402349"/>
            <a:ext cx="82095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931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3935492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500" dirty="0" err="1" smtClean="0">
                <a:solidFill>
                  <a:srgbClr val="FFC000"/>
                </a:solidFill>
              </a:rPr>
              <a:t>Moltes</a:t>
            </a:r>
            <a:r>
              <a:rPr lang="es-ES" sz="3500" dirty="0" smtClean="0">
                <a:solidFill>
                  <a:srgbClr val="FFC000"/>
                </a:solidFill>
              </a:rPr>
              <a:t> </a:t>
            </a:r>
            <a:r>
              <a:rPr lang="es-ES" sz="3500" dirty="0" err="1" smtClean="0">
                <a:solidFill>
                  <a:srgbClr val="FFC000"/>
                </a:solidFill>
              </a:rPr>
              <a:t>gràcies</a:t>
            </a:r>
            <a:endParaRPr lang="es-ES" sz="35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20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6</cp:revision>
  <dcterms:created xsi:type="dcterms:W3CDTF">2019-02-28T11:39:40Z</dcterms:created>
  <dcterms:modified xsi:type="dcterms:W3CDTF">2019-04-03T11:08:59Z</dcterms:modified>
</cp:coreProperties>
</file>