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51407" cy="440117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605" y="766369"/>
            <a:ext cx="4253974" cy="132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7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05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241160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20686" cy="2101221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2655134" y="6262987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6760" y="6332640"/>
            <a:ext cx="1292899" cy="425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2584797" y="778886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rgbClr val="FF3300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07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751" y="1703195"/>
            <a:ext cx="3626498" cy="101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1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98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71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25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07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04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905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881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772969" y="4176652"/>
            <a:ext cx="655375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000" dirty="0" err="1" smtClean="0">
                <a:solidFill>
                  <a:srgbClr val="FFC000"/>
                </a:solidFill>
              </a:rPr>
              <a:t>Títol</a:t>
            </a:r>
            <a:r>
              <a:rPr lang="es-ES" sz="40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s-ES" sz="4000" dirty="0" err="1" smtClean="0">
                <a:solidFill>
                  <a:srgbClr val="FFC000"/>
                </a:solidFill>
              </a:rPr>
              <a:t>presentació</a:t>
            </a:r>
            <a:endParaRPr lang="es-ES" sz="4000" dirty="0" smtClean="0">
              <a:solidFill>
                <a:srgbClr val="FFC000"/>
              </a:solidFill>
            </a:endParaRPr>
          </a:p>
          <a:p>
            <a:pPr algn="r"/>
            <a:r>
              <a:rPr lang="es-ES" sz="3500" dirty="0" err="1" smtClean="0">
                <a:solidFill>
                  <a:schemeClr val="bg1"/>
                </a:solidFill>
              </a:rPr>
              <a:t>Subtitol</a:t>
            </a:r>
            <a:endParaRPr lang="es-ES" sz="3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0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0384" y="2589013"/>
            <a:ext cx="22307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 smtClean="0">
                <a:solidFill>
                  <a:schemeClr val="bg1"/>
                </a:solidFill>
              </a:rPr>
              <a:t>Títol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presentació</a:t>
            </a:r>
            <a:endParaRPr lang="es-ES" sz="2000" dirty="0" smtClean="0">
              <a:solidFill>
                <a:schemeClr val="bg1"/>
              </a:solidFill>
            </a:endParaRPr>
          </a:p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o temes: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</a:rPr>
              <a:t>Tema 1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2</a:t>
            </a:r>
            <a:endParaRPr lang="es-E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3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4</a:t>
            </a:r>
            <a:endParaRPr lang="es-E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895597" y="158989"/>
            <a:ext cx="87403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 err="1" smtClean="0">
                <a:solidFill>
                  <a:srgbClr val="FF6600"/>
                </a:solidFill>
              </a:rPr>
              <a:t>Títol</a:t>
            </a:r>
            <a:endParaRPr lang="es-ES" sz="3000" dirty="0" smtClean="0">
              <a:solidFill>
                <a:srgbClr val="FF66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95376" y="1402349"/>
            <a:ext cx="82095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25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1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3935492"/>
            <a:ext cx="1219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dirty="0" err="1" smtClean="0">
                <a:solidFill>
                  <a:srgbClr val="FFC000"/>
                </a:solidFill>
              </a:rPr>
              <a:t>Moltes</a:t>
            </a:r>
            <a:r>
              <a:rPr lang="es-ES" sz="3500" dirty="0" smtClean="0">
                <a:solidFill>
                  <a:srgbClr val="FFC000"/>
                </a:solidFill>
              </a:rPr>
              <a:t> </a:t>
            </a:r>
            <a:r>
              <a:rPr lang="es-ES" sz="3500" dirty="0" err="1" smtClean="0">
                <a:solidFill>
                  <a:srgbClr val="FFC000"/>
                </a:solidFill>
              </a:rPr>
              <a:t>gràcies</a:t>
            </a:r>
            <a:endParaRPr lang="es-ES" sz="35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20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4</cp:revision>
  <dcterms:created xsi:type="dcterms:W3CDTF">2019-02-28T11:39:40Z</dcterms:created>
  <dcterms:modified xsi:type="dcterms:W3CDTF">2019-02-28T12:06:45Z</dcterms:modified>
</cp:coreProperties>
</file>