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32399288" cy="43200638"/>
  <p:notesSz cx="6858000" cy="9144000"/>
  <p:defaultTextStyle>
    <a:defPPr>
      <a:defRPr lang="es-ES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20" d="100"/>
          <a:sy n="20" d="100"/>
        </p:scale>
        <p:origin x="1716" y="90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5101389"/>
            <a:ext cx="32399288" cy="3809924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241299" y="142574"/>
            <a:ext cx="5300564" cy="50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79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870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98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956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516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8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57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478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73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4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027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3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828802" y="7026441"/>
            <a:ext cx="28775883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828802" y="1294456"/>
            <a:ext cx="1925052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85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85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828803" y="4619892"/>
            <a:ext cx="192505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5000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5000" dirty="0" err="1" smtClean="0"/>
              <a:t>Servei</a:t>
            </a:r>
            <a:endParaRPr lang="es-ES" sz="5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2008029" y="9638671"/>
            <a:ext cx="27524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828803" y="8096968"/>
            <a:ext cx="28490776" cy="1246495"/>
            <a:chOff x="1828803" y="8096968"/>
            <a:chExt cx="28490776" cy="1246495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7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828803" y="12765455"/>
            <a:ext cx="28546923" cy="1246495"/>
            <a:chOff x="1828803" y="12765455"/>
            <a:chExt cx="28546923" cy="1246495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828803" y="18492719"/>
            <a:ext cx="28490222" cy="1246495"/>
            <a:chOff x="1828803" y="18492719"/>
            <a:chExt cx="28490222" cy="1246495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828802" y="27059437"/>
            <a:ext cx="28453437" cy="1246495"/>
            <a:chOff x="1828802" y="27059437"/>
            <a:chExt cx="28453437" cy="124649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828801" y="37064210"/>
            <a:ext cx="28416652" cy="1246495"/>
            <a:chOff x="1828801" y="37064210"/>
            <a:chExt cx="28416652" cy="12464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43020638"/>
            <a:ext cx="32399288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pic>
        <p:nvPicPr>
          <p:cNvPr id="30" name="29 Imagen" descr="logo_funvallp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03577" y="1085861"/>
            <a:ext cx="9568161" cy="221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10</cp:revision>
  <dcterms:created xsi:type="dcterms:W3CDTF">2017-07-05T13:18:19Z</dcterms:created>
  <dcterms:modified xsi:type="dcterms:W3CDTF">2021-02-23T10:37:33Z</dcterms:modified>
</cp:coreProperties>
</file>