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9101"/>
    <a:srgbClr val="808000"/>
    <a:srgbClr val="003300"/>
    <a:srgbClr val="006600"/>
    <a:srgbClr val="FF9933"/>
    <a:srgbClr val="99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940" y="1276474"/>
            <a:ext cx="7690120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rgbClr val="7991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accent6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9933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0058" y="6370557"/>
            <a:ext cx="1996370" cy="34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386" y="1689754"/>
            <a:ext cx="5265227" cy="89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24/02/2021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4407763"/>
            <a:ext cx="1219199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Títol</a:t>
            </a:r>
            <a:r>
              <a:rPr lang="es-E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presentació</a:t>
            </a:r>
            <a:endParaRPr lang="es-ES" sz="4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3500" dirty="0" err="1" smtClean="0">
                <a:solidFill>
                  <a:schemeClr val="accent6">
                    <a:lumMod val="75000"/>
                  </a:schemeClr>
                </a:solidFill>
              </a:rPr>
              <a:t>Subtitol</a:t>
            </a:r>
            <a:endParaRPr lang="es-ES" sz="35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9933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Tema 2</a:t>
            </a: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Tema 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chemeClr val="accent6">
                    <a:lumMod val="75000"/>
                  </a:schemeClr>
                </a:solidFill>
              </a:rPr>
              <a:t>Títol</a:t>
            </a:r>
            <a:endParaRPr lang="es-ES" sz="3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/>
              <a:t>Moltes</a:t>
            </a:r>
            <a:r>
              <a:rPr lang="es-ES" sz="3500" dirty="0" smtClean="0"/>
              <a:t> </a:t>
            </a:r>
            <a:r>
              <a:rPr lang="es-ES" sz="3500" dirty="0" err="1" smtClean="0"/>
              <a:t>gràcies</a:t>
            </a:r>
            <a:endParaRPr lang="es-ES" sz="3500" dirty="0" smtClean="0"/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9</cp:revision>
  <dcterms:created xsi:type="dcterms:W3CDTF">2019-02-28T11:39:40Z</dcterms:created>
  <dcterms:modified xsi:type="dcterms:W3CDTF">2021-02-24T16:41:09Z</dcterms:modified>
</cp:coreProperties>
</file>