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208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417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6626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8834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043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3251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546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7669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752" y="234"/>
      </p:cViewPr>
      <p:guideLst>
        <p:guide orient="horz" pos="10204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45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6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94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3825901"/>
            <a:ext cx="25199975" cy="285733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42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261857" y="37158"/>
            <a:ext cx="3975277" cy="390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29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89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3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0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91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9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47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538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19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89355" y="5053845"/>
            <a:ext cx="23400000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010445" y="807686"/>
            <a:ext cx="12172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6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60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10443" y="3260624"/>
            <a:ext cx="12172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40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4000" dirty="0" err="1"/>
              <a:t>Servei</a:t>
            </a:r>
            <a:endParaRPr lang="es-ES" sz="4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1189671" y="8777246"/>
            <a:ext cx="22889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010445" y="7235544"/>
            <a:ext cx="23136250" cy="1096747"/>
            <a:chOff x="1828803" y="8096968"/>
            <a:chExt cx="23136250" cy="1096747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010445" y="11455324"/>
            <a:ext cx="23192397" cy="1200786"/>
            <a:chOff x="1828803" y="12765455"/>
            <a:chExt cx="23192397" cy="1200786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010445" y="16112501"/>
            <a:ext cx="23135696" cy="1128917"/>
            <a:chOff x="1828803" y="18492719"/>
            <a:chExt cx="23135696" cy="1128917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010444" y="20870944"/>
            <a:ext cx="23098911" cy="1133385"/>
            <a:chOff x="1828802" y="27059437"/>
            <a:chExt cx="23098911" cy="113338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010443" y="27786119"/>
            <a:ext cx="23062126" cy="1118695"/>
            <a:chOff x="1828801" y="37064210"/>
            <a:chExt cx="23062126" cy="11186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32219288"/>
            <a:ext cx="25200000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a-ES"/>
          </a:p>
        </p:txBody>
      </p:sp>
      <p:pic>
        <p:nvPicPr>
          <p:cNvPr id="32" name="29 Imagen" descr="logo_triginta-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0299" y="839850"/>
            <a:ext cx="6713997" cy="1537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14</cp:revision>
  <dcterms:created xsi:type="dcterms:W3CDTF">2017-07-05T13:18:19Z</dcterms:created>
  <dcterms:modified xsi:type="dcterms:W3CDTF">2021-02-23T11:20:36Z</dcterms:modified>
</cp:coreProperties>
</file>